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1" r:id="rId4"/>
    <p:sldId id="277" r:id="rId5"/>
    <p:sldId id="276" r:id="rId6"/>
    <p:sldId id="300" r:id="rId7"/>
    <p:sldId id="274" r:id="rId8"/>
    <p:sldId id="291" r:id="rId9"/>
    <p:sldId id="298" r:id="rId10"/>
    <p:sldId id="296" r:id="rId11"/>
    <p:sldId id="295" r:id="rId12"/>
    <p:sldId id="279" r:id="rId13"/>
    <p:sldId id="301" r:id="rId14"/>
    <p:sldId id="265" r:id="rId15"/>
    <p:sldId id="268" r:id="rId16"/>
    <p:sldId id="280" r:id="rId17"/>
    <p:sldId id="302" r:id="rId18"/>
    <p:sldId id="288" r:id="rId19"/>
    <p:sldId id="262" r:id="rId20"/>
    <p:sldId id="260" r:id="rId21"/>
    <p:sldId id="267" r:id="rId22"/>
    <p:sldId id="266" r:id="rId23"/>
    <p:sldId id="289" r:id="rId24"/>
    <p:sldId id="290" r:id="rId25"/>
    <p:sldId id="281" r:id="rId26"/>
    <p:sldId id="264" r:id="rId27"/>
    <p:sldId id="270" r:id="rId28"/>
    <p:sldId id="283" r:id="rId29"/>
    <p:sldId id="282" r:id="rId30"/>
    <p:sldId id="284" r:id="rId31"/>
    <p:sldId id="285" r:id="rId32"/>
    <p:sldId id="286" r:id="rId33"/>
    <p:sldId id="28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2" autoAdjust="0"/>
    <p:restoredTop sz="94660"/>
  </p:normalViewPr>
  <p:slideViewPr>
    <p:cSldViewPr>
      <p:cViewPr varScale="1">
        <p:scale>
          <a:sx n="109" d="100"/>
          <a:sy n="109" d="100"/>
        </p:scale>
        <p:origin x="1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45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17" Type="http://schemas.openxmlformats.org/officeDocument/2006/relationships/image" Target="../media/image84.jpeg"/><Relationship Id="rId2" Type="http://schemas.openxmlformats.org/officeDocument/2006/relationships/image" Target="../media/image69.jpeg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5" Type="http://schemas.openxmlformats.org/officeDocument/2006/relationships/image" Target="../media/image8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5.jpeg"/><Relationship Id="rId7" Type="http://schemas.openxmlformats.org/officeDocument/2006/relationships/image" Target="../media/image13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500042"/>
            <a:ext cx="7772400" cy="1470025"/>
          </a:xfrm>
        </p:spPr>
        <p:txBody>
          <a:bodyPr/>
          <a:lstStyle/>
          <a:p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Издательство «АКВИЛЕГИЯ-М»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5214950"/>
            <a:ext cx="7858180" cy="1328750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Мы издаем книги современных авторов, пишущих на русском языке</a:t>
            </a:r>
          </a:p>
        </p:txBody>
      </p:sp>
      <p:pic>
        <p:nvPicPr>
          <p:cNvPr id="4" name="Рисунок 3" descr="L2g1nJwZ0p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364" y="2214554"/>
            <a:ext cx="2909886" cy="29098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24D8BF-4878-40A2-A3CF-2A576914A4F8}"/>
              </a:ext>
            </a:extLst>
          </p:cNvPr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8065" y="388139"/>
            <a:ext cx="6969630" cy="1143000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Ложь</a:t>
            </a:r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49628"/>
            <a:ext cx="2900868" cy="46105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L2g1nJwZ0p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81" y="445544"/>
            <a:ext cx="1262514" cy="126251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937882-3B97-434E-8B50-9088DB3892C1}"/>
              </a:ext>
            </a:extLst>
          </p:cNvPr>
          <p:cNvSpPr/>
          <p:nvPr/>
        </p:nvSpPr>
        <p:spPr>
          <a:xfrm>
            <a:off x="179512" y="188640"/>
            <a:ext cx="8806737" cy="64807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B28CAB-46D4-4FA3-BDD2-0EACAE3CE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484" y="1659591"/>
            <a:ext cx="2900868" cy="460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65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212" y="766730"/>
            <a:ext cx="6969630" cy="1143000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Бойся своих желаний</a:t>
            </a:r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04" y="1888796"/>
            <a:ext cx="2819753" cy="4392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L2g1nJwZ0p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500042"/>
            <a:ext cx="1409688" cy="140968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937882-3B97-434E-8B50-9088DB3892C1}"/>
              </a:ext>
            </a:extLst>
          </p:cNvPr>
          <p:cNvSpPr/>
          <p:nvPr/>
        </p:nvSpPr>
        <p:spPr>
          <a:xfrm>
            <a:off x="179512" y="188640"/>
            <a:ext cx="8806737" cy="64807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F5BD22-395A-4B2B-BDE0-050AE888E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99263"/>
            <a:ext cx="2788195" cy="439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4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6758006" cy="114300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Истории про историю</a:t>
            </a:r>
          </a:p>
        </p:txBody>
      </p:sp>
      <p:pic>
        <p:nvPicPr>
          <p:cNvPr id="4" name="Содержимое 3" descr="Сто монет из плюшевой головы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777" y="1491466"/>
            <a:ext cx="3127778" cy="49400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L2g1nJwZ0p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7" y="116632"/>
            <a:ext cx="1241087" cy="12410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F89F96-B81F-42F8-8212-8DDBE7673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91466"/>
            <a:ext cx="3234437" cy="494009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CD5977-A22E-4BA8-BFEB-20841FAEED3D}"/>
              </a:ext>
            </a:extLst>
          </p:cNvPr>
          <p:cNvSpPr/>
          <p:nvPr/>
        </p:nvSpPr>
        <p:spPr>
          <a:xfrm>
            <a:off x="251520" y="260648"/>
            <a:ext cx="8496944" cy="64807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9544" y="562139"/>
            <a:ext cx="428628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Занимательная история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7597"/>
            <a:ext cx="1982763" cy="3049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4" y="3429000"/>
            <a:ext cx="2077911" cy="3095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55" y="3428999"/>
            <a:ext cx="1993113" cy="3098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366" y="3428998"/>
            <a:ext cx="2076097" cy="3095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L2g1nJwZ0p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805" y="1839853"/>
            <a:ext cx="1481126" cy="148112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37BC67-A15D-4B38-9107-E4A1D65B2789}"/>
              </a:ext>
            </a:extLst>
          </p:cNvPr>
          <p:cNvSpPr/>
          <p:nvPr/>
        </p:nvSpPr>
        <p:spPr>
          <a:xfrm>
            <a:off x="107504" y="188640"/>
            <a:ext cx="8928992" cy="65527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038B1F-1C9F-485C-852D-F844AD58C6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655" y="3428998"/>
            <a:ext cx="2145424" cy="30952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83D0AF-F197-47FE-B517-A2143B0C9F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137" y="261209"/>
            <a:ext cx="2076096" cy="309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76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6787" y="669105"/>
            <a:ext cx="428628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Занимательная история</a:t>
            </a:r>
          </a:p>
        </p:txBody>
      </p:sp>
      <p:pic>
        <p:nvPicPr>
          <p:cNvPr id="4" name="Рисунок 3" descr="67. Внеклассная работа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285728"/>
            <a:ext cx="2341067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68. Меч и терновник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480" y="3000372"/>
            <a:ext cx="2323361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69. Недоросль имперского значения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841" y="2195482"/>
            <a:ext cx="2345038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70. Флакон с двойным дном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950" y="2857496"/>
            <a:ext cx="238756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L2g1nJwZ0p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454" y="500042"/>
            <a:ext cx="1481126" cy="148112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37BC67-A15D-4B38-9107-E4A1D65B2789}"/>
              </a:ext>
            </a:extLst>
          </p:cNvPr>
          <p:cNvSpPr/>
          <p:nvPr/>
        </p:nvSpPr>
        <p:spPr>
          <a:xfrm>
            <a:off x="107504" y="188640"/>
            <a:ext cx="8928992" cy="65527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7929" y="327004"/>
            <a:ext cx="6543692" cy="1296974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 только подростки…</a:t>
            </a:r>
          </a:p>
        </p:txBody>
      </p:sp>
      <p:pic>
        <p:nvPicPr>
          <p:cNvPr id="4" name="Рисунок 3" descr="57. Брысь, или Кот Его Высочества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34" y="1928802"/>
            <a:ext cx="2381757" cy="3957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59. Брысь, или Приключения одного м.н.с.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40" y="1928802"/>
            <a:ext cx="2599762" cy="3957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60. Брысь, или Тайна Царского села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198" y="1928802"/>
            <a:ext cx="2500330" cy="3923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L2g1nJwZ0p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48" y="428604"/>
            <a:ext cx="1195374" cy="119537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5B625B-1091-4232-8C1C-F23741C52E3B}"/>
              </a:ext>
            </a:extLst>
          </p:cNvPr>
          <p:cNvSpPr/>
          <p:nvPr/>
        </p:nvSpPr>
        <p:spPr>
          <a:xfrm>
            <a:off x="107504" y="116632"/>
            <a:ext cx="8856984" cy="64667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0060" y="548680"/>
            <a:ext cx="3714776" cy="221457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Тузик, 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Мурзик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другие</a:t>
            </a: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80" y="285728"/>
            <a:ext cx="2328750" cy="360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51. Жил-был Такс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578" y="3392878"/>
            <a:ext cx="2045015" cy="3171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52. Кот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354" y="3420464"/>
            <a:ext cx="2008363" cy="3179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0" y="416716"/>
            <a:ext cx="1718985" cy="3003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56. Я с тобой, Вэрк!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00" y="3608512"/>
            <a:ext cx="1910016" cy="2991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L2g1nJwZ0p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667" y="4502487"/>
            <a:ext cx="1481126" cy="148112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2E39CC-CF5B-4850-A8FF-C515FB74E740}"/>
              </a:ext>
            </a:extLst>
          </p:cNvPr>
          <p:cNvSpPr/>
          <p:nvPr/>
        </p:nvSpPr>
        <p:spPr>
          <a:xfrm>
            <a:off x="107504" y="188640"/>
            <a:ext cx="8928992" cy="65527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3"/>
            <a:ext cx="6696744" cy="176634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Люди глазами питомцев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81" y="2540068"/>
            <a:ext cx="2658413" cy="4001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5" y="2541628"/>
            <a:ext cx="2624361" cy="4001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L2g1nJwZ0p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778935"/>
            <a:ext cx="1630025" cy="163002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2E39CC-CF5B-4850-A8FF-C515FB74E740}"/>
              </a:ext>
            </a:extLst>
          </p:cNvPr>
          <p:cNvSpPr/>
          <p:nvPr/>
        </p:nvSpPr>
        <p:spPr>
          <a:xfrm>
            <a:off x="107504" y="188640"/>
            <a:ext cx="8928992" cy="65527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F852A7-7654-48D4-9DE7-B372DA8E1B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28" y="2574107"/>
            <a:ext cx="2444879" cy="396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29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883" y="319224"/>
            <a:ext cx="6758006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Следовать своему пути</a:t>
            </a: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55" y="1491466"/>
            <a:ext cx="3080622" cy="49400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L2g1nJwZ0p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274" y="357821"/>
            <a:ext cx="1065805" cy="10658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F89F96-B81F-42F8-8212-8DDBE7673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44" y="1491466"/>
            <a:ext cx="3223445" cy="4940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0B4672-1CFB-40FD-9F75-DD080033CD37}"/>
              </a:ext>
            </a:extLst>
          </p:cNvPr>
          <p:cNvSpPr txBox="1"/>
          <p:nvPr/>
        </p:nvSpPr>
        <p:spPr>
          <a:xfrm>
            <a:off x="4929652" y="6387733"/>
            <a:ext cx="182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Пленённая душа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CD5977-A22E-4BA8-BFEB-20841FAEED3D}"/>
              </a:ext>
            </a:extLst>
          </p:cNvPr>
          <p:cNvSpPr/>
          <p:nvPr/>
        </p:nvSpPr>
        <p:spPr>
          <a:xfrm>
            <a:off x="251520" y="260648"/>
            <a:ext cx="8496944" cy="64807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349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542" y="254497"/>
            <a:ext cx="3970784" cy="164219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Георгий Маркович НАУМЕНКО</a:t>
            </a:r>
          </a:p>
        </p:txBody>
      </p:sp>
      <p:pic>
        <p:nvPicPr>
          <p:cNvPr id="4" name="Рисунок 3" descr="32. Славянская мифолог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754" y="411659"/>
            <a:ext cx="4812704" cy="60346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L2g1nJwZ0p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5169339"/>
            <a:ext cx="1426121" cy="14261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9D70A0-99F6-4CF0-8067-A387CF5C2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55" y="2064601"/>
            <a:ext cx="2408445" cy="293682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E4DD79B-D3BC-4B00-A773-CEADD684DF9F}"/>
              </a:ext>
            </a:extLst>
          </p:cNvPr>
          <p:cNvSpPr/>
          <p:nvPr/>
        </p:nvSpPr>
        <p:spPr>
          <a:xfrm>
            <a:off x="107504" y="188640"/>
            <a:ext cx="8928992" cy="65527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4271" y="692696"/>
            <a:ext cx="3686172" cy="1143000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Семья</a:t>
            </a:r>
          </a:p>
        </p:txBody>
      </p:sp>
      <p:pic>
        <p:nvPicPr>
          <p:cNvPr id="6" name="Содержимое 5" descr="130. Невидимый папа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25" y="2564904"/>
            <a:ext cx="2054030" cy="31719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132. Остров без пальм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844" y="2553779"/>
            <a:ext cx="2040267" cy="3171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Кролик сдох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1" t="3081" r="1920" b="1920"/>
          <a:stretch/>
        </p:blipFill>
        <p:spPr>
          <a:xfrm>
            <a:off x="4583154" y="2553779"/>
            <a:ext cx="2040267" cy="32118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L2g1nJwZ0p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99" y="500042"/>
            <a:ext cx="1409688" cy="140968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937882-3B97-434E-8B50-9088DB3892C1}"/>
              </a:ext>
            </a:extLst>
          </p:cNvPr>
          <p:cNvSpPr/>
          <p:nvPr/>
        </p:nvSpPr>
        <p:spPr>
          <a:xfrm>
            <a:off x="179512" y="188640"/>
            <a:ext cx="8806737" cy="64807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50DBE7-2A8F-4AFD-9A00-A3C5F23354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3" y="2562164"/>
            <a:ext cx="2040267" cy="318791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562FC5-1F12-4C07-A31E-6A1FA3877AB2}"/>
              </a:ext>
            </a:extLst>
          </p:cNvPr>
          <p:cNvSpPr/>
          <p:nvPr/>
        </p:nvSpPr>
        <p:spPr>
          <a:xfrm>
            <a:off x="107504" y="116632"/>
            <a:ext cx="8856984" cy="65556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0" y="5072074"/>
            <a:ext cx="2390888" cy="107157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ятиугольник 24"/>
          <p:cNvSpPr/>
          <p:nvPr/>
        </p:nvSpPr>
        <p:spPr>
          <a:xfrm flipH="1">
            <a:off x="6715140" y="3143248"/>
            <a:ext cx="2428860" cy="107157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646" y="35679"/>
            <a:ext cx="8229600" cy="785834"/>
          </a:xfrm>
        </p:spPr>
        <p:txBody>
          <a:bodyPr/>
          <a:lstStyle/>
          <a:p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Фэнтези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99. Антилия. Полное попадание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2786058"/>
            <a:ext cx="1149128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103. Изгнанники Темногорья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612" y="2786058"/>
            <a:ext cx="1151041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Замок огненного герцога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583" y="2792896"/>
            <a:ext cx="1165599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Зона счастья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752" y="2792896"/>
            <a:ext cx="1124817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90" y="2792896"/>
            <a:ext cx="1145318" cy="180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143736" y="3071810"/>
            <a:ext cx="2000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Somnium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Игра воображения</a:t>
            </a:r>
          </a:p>
        </p:txBody>
      </p:sp>
      <p:pic>
        <p:nvPicPr>
          <p:cNvPr id="11" name="Рисунок 10" descr="16. Правила цветного времени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628" y="857232"/>
            <a:ext cx="1245406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17. Там, где рождаются сны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272" y="857232"/>
            <a:ext cx="1181539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18. Тропоброд, Рыжик и другие 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44" y="857232"/>
            <a:ext cx="1149127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 descr="19. Хрустальный ключ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60" y="857232"/>
            <a:ext cx="1180529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9. Волшебные акварели доктора Туреску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950" y="857232"/>
            <a:ext cx="1256727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82. Дети Северного сияния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298" y="4714884"/>
            <a:ext cx="1149127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 descr="89. Преломление в зелёном стекле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182" y="4714884"/>
            <a:ext cx="1180529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2" y="4750884"/>
            <a:ext cx="1152000" cy="17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4745819"/>
            <a:ext cx="1105036" cy="1738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68" y="4736603"/>
            <a:ext cx="1155000" cy="1756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192248" y="5253916"/>
            <a:ext cx="2283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Современность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 фантастика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0" y="1214422"/>
            <a:ext cx="2285984" cy="107157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7158" y="1357298"/>
            <a:ext cx="1785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Долина Чудес</a:t>
            </a:r>
          </a:p>
        </p:txBody>
      </p:sp>
      <p:pic>
        <p:nvPicPr>
          <p:cNvPr id="27" name="Рисунок 26" descr="L2g1nJwZ0p0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46" y="272630"/>
            <a:ext cx="785794" cy="78579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143800" cy="1143000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Познавайки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малышам</a:t>
            </a:r>
          </a:p>
        </p:txBody>
      </p:sp>
      <p:pic>
        <p:nvPicPr>
          <p:cNvPr id="4" name="Рисунок 3" descr="Лесная Аптека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76" y="1428736"/>
            <a:ext cx="4064010" cy="51435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L2g1nJwZ0p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48" y="285728"/>
            <a:ext cx="1000132" cy="1000132"/>
          </a:xfrm>
          <a:prstGeom prst="rect">
            <a:avLst/>
          </a:prstGeom>
        </p:spPr>
      </p:pic>
      <p:pic>
        <p:nvPicPr>
          <p:cNvPr id="5" name="Рисунок 4" descr="Познавайка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10" y="1428736"/>
            <a:ext cx="3929090" cy="5156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9D93CF-5B0D-4B92-8E25-66E7875561C7}"/>
              </a:ext>
            </a:extLst>
          </p:cNvPr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6000792" cy="1654164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самых маленьких</a:t>
            </a:r>
          </a:p>
        </p:txBody>
      </p:sp>
      <p:pic>
        <p:nvPicPr>
          <p:cNvPr id="4" name="Содержимое 3" descr="2. Автомобильчик Бип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417" y="2176771"/>
            <a:ext cx="2638168" cy="360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3. Крошка Ёжик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64" y="2179856"/>
            <a:ext cx="2723941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Динозаврик ищет маму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930" y="2176771"/>
            <a:ext cx="276480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L2g1nJwZ0p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892" y="357166"/>
            <a:ext cx="1695440" cy="16954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15C509-6DFD-4146-B489-C9E10D7823D4}"/>
              </a:ext>
            </a:extLst>
          </p:cNvPr>
          <p:cNvSpPr/>
          <p:nvPr/>
        </p:nvSpPr>
        <p:spPr>
          <a:xfrm>
            <a:off x="179512" y="188640"/>
            <a:ext cx="8784976" cy="64087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59980"/>
            <a:ext cx="7124424" cy="165416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Серия «Я люблю читать»</a:t>
            </a: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14" y="2176771"/>
            <a:ext cx="2924544" cy="360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376" y="2176770"/>
            <a:ext cx="2952000" cy="3599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L2g1nJwZ0p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892" y="357166"/>
            <a:ext cx="1695440" cy="16954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15C509-6DFD-4146-B489-C9E10D7823D4}"/>
              </a:ext>
            </a:extLst>
          </p:cNvPr>
          <p:cNvSpPr/>
          <p:nvPr/>
        </p:nvSpPr>
        <p:spPr>
          <a:xfrm>
            <a:off x="179512" y="188640"/>
            <a:ext cx="8784976" cy="64087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08F9405-442C-4E78-9FBF-6FE3C44AA228}"/>
              </a:ext>
            </a:extLst>
          </p:cNvPr>
          <p:cNvSpPr txBox="1">
            <a:spLocks/>
          </p:cNvSpPr>
          <p:nvPr/>
        </p:nvSpPr>
        <p:spPr>
          <a:xfrm>
            <a:off x="938186" y="509566"/>
            <a:ext cx="6000792" cy="165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Для тех, кто учится читать самостоятельно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58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77" y="2176771"/>
            <a:ext cx="2708618" cy="360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L2g1nJwZ0p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892" y="357166"/>
            <a:ext cx="1695440" cy="16954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15C509-6DFD-4146-B489-C9E10D7823D4}"/>
              </a:ext>
            </a:extLst>
          </p:cNvPr>
          <p:cNvSpPr/>
          <p:nvPr/>
        </p:nvSpPr>
        <p:spPr>
          <a:xfrm>
            <a:off x="179512" y="188640"/>
            <a:ext cx="8784976" cy="64087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08F9405-442C-4E78-9FBF-6FE3C44AA228}"/>
              </a:ext>
            </a:extLst>
          </p:cNvPr>
          <p:cNvSpPr txBox="1">
            <a:spLocks/>
          </p:cNvSpPr>
          <p:nvPr/>
        </p:nvSpPr>
        <p:spPr>
          <a:xfrm>
            <a:off x="938186" y="509566"/>
            <a:ext cx="6000792" cy="165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Для семейного чтения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C28D7E-85B9-40F0-96CD-86E8AB9F6E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26213" r="57825"/>
          <a:stretch/>
        </p:blipFill>
        <p:spPr>
          <a:xfrm flipH="1">
            <a:off x="4283968" y="2176771"/>
            <a:ext cx="29788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75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9. Маг на два часа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76" y="428604"/>
            <a:ext cx="1853438" cy="288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30. Опасайтесь волшебств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702" y="428604"/>
            <a:ext cx="18912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31. Чудеса не понарошку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12" y="428604"/>
            <a:ext cx="1874441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104. Волшебница с острова Гроз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12" y="3500438"/>
            <a:ext cx="1861818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105. ГОРДЯЧКА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72" y="3500438"/>
            <a:ext cx="1869687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108. Лунный рыцарь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76" y="3500438"/>
            <a:ext cx="1852462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109. Черный альбатрос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40" y="3500438"/>
            <a:ext cx="192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85720" y="2143116"/>
            <a:ext cx="24489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Тамара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КРЮКОВА</a:t>
            </a:r>
          </a:p>
        </p:txBody>
      </p:sp>
      <p:pic>
        <p:nvPicPr>
          <p:cNvPr id="10" name="Рисунок 9" descr="L2g1nJwZ0p0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86" y="428604"/>
            <a:ext cx="1409688" cy="140968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4455409-1BF1-4172-8832-6DE0E921B1C7}"/>
              </a:ext>
            </a:extLst>
          </p:cNvPr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642918"/>
            <a:ext cx="590075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Забытая книга – 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жизнь</a:t>
            </a:r>
          </a:p>
        </p:txBody>
      </p:sp>
      <p:pic>
        <p:nvPicPr>
          <p:cNvPr id="4" name="Рисунок 3" descr="62. Красные тигры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500042"/>
            <a:ext cx="2423138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63. Кулисы, или посторонним вход разрешен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32" y="2928934"/>
            <a:ext cx="220654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64. Пять этюдов про любовь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48" y="2000240"/>
            <a:ext cx="220127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65. Сказано-сделано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702" y="2857496"/>
            <a:ext cx="2178723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L2g1nJwZ0p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4624374"/>
            <a:ext cx="1500198" cy="150019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F5587A-9289-4DEB-8BE9-C39E6BEF83CB}"/>
              </a:ext>
            </a:extLst>
          </p:cNvPr>
          <p:cNvSpPr/>
          <p:nvPr/>
        </p:nvSpPr>
        <p:spPr>
          <a:xfrm>
            <a:off x="107504" y="188640"/>
            <a:ext cx="8856984" cy="64807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5. Питомец Гешка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357166"/>
            <a:ext cx="2008097" cy="3252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358" y="1643050"/>
            <a:ext cx="4189866" cy="142876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Смешные истории</a:t>
            </a:r>
          </a:p>
        </p:txBody>
      </p:sp>
      <p:pic>
        <p:nvPicPr>
          <p:cNvPr id="4" name="Рисунок 3" descr="20. Дом вверх дном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050" y="3429000"/>
            <a:ext cx="2063098" cy="3207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22. Калитка счестья, или Спасайся кто может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521" y="3429000"/>
            <a:ext cx="2008097" cy="3197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Тайна шоколадных зайцев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727" y="357166"/>
            <a:ext cx="2020787" cy="3207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L2g1nJwZ0p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101" y="216521"/>
            <a:ext cx="1338250" cy="133825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F8D242B-BDE1-4BC3-BC46-2464ADC7E6B5}"/>
              </a:ext>
            </a:extLst>
          </p:cNvPr>
          <p:cNvSpPr/>
          <p:nvPr/>
        </p:nvSpPr>
        <p:spPr>
          <a:xfrm>
            <a:off x="107504" y="216521"/>
            <a:ext cx="8906228" cy="652484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991" y="3429000"/>
            <a:ext cx="2027510" cy="3208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7788" y="637373"/>
            <a:ext cx="3429024" cy="1939916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Школьные прикольные истории</a:t>
            </a:r>
          </a:p>
        </p:txBody>
      </p:sp>
      <p:pic>
        <p:nvPicPr>
          <p:cNvPr id="4" name="Содержимое 3" descr="39. Повторение пройденного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475" y="3534348"/>
            <a:ext cx="2006843" cy="29945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43. У нас в 5Б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240" y="259796"/>
            <a:ext cx="1959595" cy="31001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45. Чародейка с задней парты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285728"/>
            <a:ext cx="1952407" cy="3037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46. Что случилось в нашем классе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019" y="3544800"/>
            <a:ext cx="2006843" cy="2984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44. Фея второго ранга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3534348"/>
            <a:ext cx="1996391" cy="2994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L2g1nJwZ0p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469" y="2647062"/>
            <a:ext cx="807062" cy="80706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4530E0-A16D-4B86-BCAF-2C952C51D803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650A78-2746-4004-9E5C-88D4A02AB3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523896"/>
            <a:ext cx="1918428" cy="300503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4645" y="1916832"/>
            <a:ext cx="3357586" cy="114300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Детективы</a:t>
            </a:r>
          </a:p>
        </p:txBody>
      </p:sp>
      <p:pic>
        <p:nvPicPr>
          <p:cNvPr id="4" name="Содержимое 3" descr="74. Ключи от Поля Чудес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89" y="3374577"/>
            <a:ext cx="2043221" cy="31606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75. Полуостров сокровищ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595" y="3361892"/>
            <a:ext cx="1952227" cy="3167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76. Река, не знавшая луны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80" y="206814"/>
            <a:ext cx="1980832" cy="3102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77. Соло для бас-гитары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685" y="3371061"/>
            <a:ext cx="2022570" cy="317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78. Школа чёрного колдуна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604" y="178306"/>
            <a:ext cx="2022569" cy="31312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L2g1nJwZ0p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054" y="302892"/>
            <a:ext cx="1714512" cy="171451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F4EB63-A449-43F3-B35A-B961B6239271}"/>
              </a:ext>
            </a:extLst>
          </p:cNvPr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E4C151-9E6B-44DB-A2B3-B7E6647F2A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07" y="3374576"/>
            <a:ext cx="2073834" cy="31672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614818"/>
            <a:ext cx="4893585" cy="17859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Помоги тому, 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кто рядом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61" y="2628052"/>
            <a:ext cx="2625312" cy="3746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122. Конкур в ритме солнца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252" y="2624305"/>
            <a:ext cx="2478674" cy="3750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124. Костя+Ника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314" y="2644155"/>
            <a:ext cx="2447085" cy="3750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L2g1nJwZ0p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34" y="614818"/>
            <a:ext cx="1571636" cy="157163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8EA2D2-6001-41DB-9CF4-96245AECCB59}"/>
              </a:ext>
            </a:extLst>
          </p:cNvPr>
          <p:cNvSpPr/>
          <p:nvPr/>
        </p:nvSpPr>
        <p:spPr>
          <a:xfrm>
            <a:off x="107504" y="116632"/>
            <a:ext cx="8928992" cy="65527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849" y="326625"/>
            <a:ext cx="3094017" cy="222800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 книги на сайте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akvil.net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E3E122-B13C-4005-BCB8-87FB07B55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692696"/>
            <a:ext cx="5476810" cy="6021288"/>
          </a:xfrm>
          <a:prstGeom prst="rect">
            <a:avLst/>
          </a:prstGeom>
        </p:spPr>
      </p:pic>
      <p:pic>
        <p:nvPicPr>
          <p:cNvPr id="4" name="Содержимое 3" descr="L2g1nJwZ0p0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053" y="78482"/>
            <a:ext cx="1545623" cy="15456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7D068F-95FD-4518-8961-D53A10ED3CA1}"/>
              </a:ext>
            </a:extLst>
          </p:cNvPr>
          <p:cNvSpPr txBox="1"/>
          <p:nvPr/>
        </p:nvSpPr>
        <p:spPr>
          <a:xfrm>
            <a:off x="160968" y="2622103"/>
            <a:ext cx="3330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Сортировка по возрасту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D208F7-B8D8-4119-B98C-443C90DD416A}"/>
              </a:ext>
            </a:extLst>
          </p:cNvPr>
          <p:cNvSpPr txBox="1"/>
          <p:nvPr/>
        </p:nvSpPr>
        <p:spPr>
          <a:xfrm>
            <a:off x="175317" y="4671017"/>
            <a:ext cx="3132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Сортировка по сериям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FE29714-5CA8-4897-BFE9-7B70F1C07969}"/>
              </a:ext>
            </a:extLst>
          </p:cNvPr>
          <p:cNvCxnSpPr/>
          <p:nvPr/>
        </p:nvCxnSpPr>
        <p:spPr>
          <a:xfrm>
            <a:off x="179511" y="3284984"/>
            <a:ext cx="376709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9A6BB46-F81D-40DE-ABA9-4AEAE3E2F26F}"/>
              </a:ext>
            </a:extLst>
          </p:cNvPr>
          <p:cNvCxnSpPr/>
          <p:nvPr/>
        </p:nvCxnSpPr>
        <p:spPr>
          <a:xfrm>
            <a:off x="179511" y="5301208"/>
            <a:ext cx="376709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Овал 14">
            <a:extLst>
              <a:ext uri="{FF2B5EF4-FFF2-40B4-BE49-F238E27FC236}">
                <a16:creationId xmlns:a16="http://schemas.microsoft.com/office/drawing/2014/main" id="{4AEB4665-11F6-4D92-85BD-8D9C039DA70D}"/>
              </a:ext>
            </a:extLst>
          </p:cNvPr>
          <p:cNvSpPr/>
          <p:nvPr/>
        </p:nvSpPr>
        <p:spPr>
          <a:xfrm>
            <a:off x="4716016" y="1700808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A4335D3-299D-48B8-864F-382FCC5F2C79}"/>
              </a:ext>
            </a:extLst>
          </p:cNvPr>
          <p:cNvSpPr/>
          <p:nvPr/>
        </p:nvSpPr>
        <p:spPr>
          <a:xfrm>
            <a:off x="160968" y="78482"/>
            <a:ext cx="8822064" cy="66355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465" y="375451"/>
            <a:ext cx="3672408" cy="214625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Наши авторы 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на сайте 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в соцсетях</a:t>
            </a:r>
          </a:p>
        </p:txBody>
      </p:sp>
      <p:pic>
        <p:nvPicPr>
          <p:cNvPr id="4" name="Содержимое 3" descr="L2g1nJwZ0p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873" y="4869160"/>
            <a:ext cx="1625593" cy="1625593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53663C-AB36-4727-AB4D-229243C68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813" y="490066"/>
            <a:ext cx="4809467" cy="6093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3E9635-2B2A-40BD-9FDB-577D4424B254}"/>
              </a:ext>
            </a:extLst>
          </p:cNvPr>
          <p:cNvSpPr txBox="1"/>
          <p:nvPr/>
        </p:nvSpPr>
        <p:spPr>
          <a:xfrm>
            <a:off x="658328" y="2666820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Многие авторы любят встречи онлайн! </a:t>
            </a:r>
          </a:p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 упускайте возможность пообщаться и познакомить читателей с современными писателями!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002A7FF-14EE-4AC0-A609-6AF1209790BB}"/>
              </a:ext>
            </a:extLst>
          </p:cNvPr>
          <p:cNvSpPr/>
          <p:nvPr/>
        </p:nvSpPr>
        <p:spPr>
          <a:xfrm>
            <a:off x="107505" y="116632"/>
            <a:ext cx="8928992" cy="66247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0005" y="476672"/>
            <a:ext cx="6495075" cy="172560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Издательство «АКВИЛЕГИЯ-М» –  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 всех соцсетях!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1F01C6-9145-406E-8C8F-300825F316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2064149"/>
            <a:ext cx="5323953" cy="47251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A79DF6-FE31-436C-8095-BBC8A593DB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4857760"/>
            <a:ext cx="2194363" cy="18127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75A0EE-B640-47D5-A9E9-F16005624E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42" y="117298"/>
            <a:ext cx="1959982" cy="31103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D9E2F8-817A-499B-8420-157F4CB8B4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42" y="3281093"/>
            <a:ext cx="1959983" cy="33296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6EB562-8A6C-4125-828B-D485D4CD593F}"/>
              </a:ext>
            </a:extLst>
          </p:cNvPr>
          <p:cNvSpPr txBox="1"/>
          <p:nvPr/>
        </p:nvSpPr>
        <p:spPr>
          <a:xfrm>
            <a:off x="2210005" y="1969666"/>
            <a:ext cx="142589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Розыгрыши</a:t>
            </a:r>
          </a:p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конкурсы</a:t>
            </a:r>
          </a:p>
          <a:p>
            <a:pPr algn="ctr"/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Новинки</a:t>
            </a:r>
          </a:p>
          <a:p>
            <a:pPr algn="ctr"/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Общение</a:t>
            </a:r>
          </a:p>
          <a:p>
            <a:pPr algn="ctr"/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Методические </a:t>
            </a:r>
          </a:p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материалы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71E6260-D927-4B11-8E4C-43C59BF44E62}"/>
              </a:ext>
            </a:extLst>
          </p:cNvPr>
          <p:cNvSpPr/>
          <p:nvPr/>
        </p:nvSpPr>
        <p:spPr>
          <a:xfrm>
            <a:off x="2915816" y="242088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9A22C1C-3B58-4813-852E-C54E71873C0B}"/>
              </a:ext>
            </a:extLst>
          </p:cNvPr>
          <p:cNvSpPr/>
          <p:nvPr/>
        </p:nvSpPr>
        <p:spPr>
          <a:xfrm>
            <a:off x="2925341" y="297333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4B9E362D-F9C7-4529-8DB8-D259418AD7AF}"/>
              </a:ext>
            </a:extLst>
          </p:cNvPr>
          <p:cNvSpPr/>
          <p:nvPr/>
        </p:nvSpPr>
        <p:spPr>
          <a:xfrm>
            <a:off x="2925341" y="351626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424508AB-70DC-4296-A56F-A4D791846B6B}"/>
              </a:ext>
            </a:extLst>
          </p:cNvPr>
          <p:cNvSpPr/>
          <p:nvPr/>
        </p:nvSpPr>
        <p:spPr>
          <a:xfrm>
            <a:off x="2934866" y="409728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2C42864-38AF-435E-A5A6-411A3D99DC1F}"/>
              </a:ext>
            </a:extLst>
          </p:cNvPr>
          <p:cNvSpPr/>
          <p:nvPr/>
        </p:nvSpPr>
        <p:spPr>
          <a:xfrm>
            <a:off x="107504" y="117298"/>
            <a:ext cx="8852345" cy="6671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Издательство «АКВИЛЕГИЯ-М»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1347032"/>
            <a:ext cx="3024336" cy="154304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akvil.net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L2g1nJwZ0p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180" y="2249436"/>
            <a:ext cx="3364979" cy="33649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08D6D6-8509-427B-B4FA-63431D917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19" y="2249436"/>
            <a:ext cx="4852736" cy="4053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343635-9AC9-4037-99C1-72A3DBF4C519}"/>
              </a:ext>
            </a:extLst>
          </p:cNvPr>
          <p:cNvSpPr txBox="1"/>
          <p:nvPr/>
        </p:nvSpPr>
        <p:spPr>
          <a:xfrm>
            <a:off x="5584103" y="574774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pr_akvil@mail.ru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E0861F2-30CD-490C-8482-74F5FA494501}"/>
              </a:ext>
            </a:extLst>
          </p:cNvPr>
          <p:cNvSpPr/>
          <p:nvPr/>
        </p:nvSpPr>
        <p:spPr>
          <a:xfrm>
            <a:off x="179512" y="274637"/>
            <a:ext cx="8784976" cy="63087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Вечный сюжет «гадкий утенок»</a:t>
            </a:r>
          </a:p>
        </p:txBody>
      </p:sp>
      <p:pic>
        <p:nvPicPr>
          <p:cNvPr id="4" name="Содержимое 3" descr="139. Северный ветер дул с Юга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141351"/>
            <a:ext cx="3320416" cy="540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141. Триптих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184" y="1142984"/>
            <a:ext cx="3482115" cy="54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L2g1nJwZ0p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5429264"/>
            <a:ext cx="1123960" cy="112396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C0DE1E7-6657-4978-B83C-6BE300B1D45F}"/>
              </a:ext>
            </a:extLst>
          </p:cNvPr>
          <p:cNvSpPr/>
          <p:nvPr/>
        </p:nvSpPr>
        <p:spPr>
          <a:xfrm>
            <a:off x="107504" y="116632"/>
            <a:ext cx="8928992" cy="65527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1501"/>
            <a:ext cx="6400816" cy="114300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Серость или личность?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840" y="2196516"/>
            <a:ext cx="2773865" cy="4135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Когда кончается джаз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48" y="2196516"/>
            <a:ext cx="2773865" cy="41463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L2g1nJwZ0p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312" y="364325"/>
            <a:ext cx="1656184" cy="165618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B2DF4F4-D25F-4499-AAA9-4DBE6A7966DB}"/>
              </a:ext>
            </a:extLst>
          </p:cNvPr>
          <p:cNvSpPr/>
          <p:nvPr/>
        </p:nvSpPr>
        <p:spPr>
          <a:xfrm>
            <a:off x="251520" y="231445"/>
            <a:ext cx="8640960" cy="6395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2A9259-A41A-4D21-989D-594F51D471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196516"/>
            <a:ext cx="2594833" cy="41355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97538"/>
            <a:ext cx="7858148" cy="932599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Дети индиго</a:t>
            </a: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15" y="1933887"/>
            <a:ext cx="2665436" cy="39773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08" y="1916832"/>
            <a:ext cx="2547614" cy="3977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L2g1nJwZ0p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56" y="332656"/>
            <a:ext cx="1266812" cy="126681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4FE2D6-9952-4BBB-ABDC-8756115F9861}"/>
              </a:ext>
            </a:extLst>
          </p:cNvPr>
          <p:cNvSpPr/>
          <p:nvPr/>
        </p:nvSpPr>
        <p:spPr>
          <a:xfrm>
            <a:off x="105921" y="116633"/>
            <a:ext cx="8930575" cy="66247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6F3DDE-0A4F-496F-A302-4A7947965E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916832"/>
            <a:ext cx="2569041" cy="397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928670"/>
            <a:ext cx="5757874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Буллинг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рецепты выживания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75" y="2857496"/>
            <a:ext cx="2395841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039" y="2857496"/>
            <a:ext cx="2201273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140. Сезон несбывшихся желаний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6" y="285728"/>
            <a:ext cx="233316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Содержимое 3" descr="117. Единожды солгавший.jpg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604" y="2857496"/>
            <a:ext cx="2327273" cy="360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L2g1nJwZ0p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6" y="4714884"/>
            <a:ext cx="981060" cy="98106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62D0F7-8FFE-4BE9-8B6E-F38889F64D47}"/>
              </a:ext>
            </a:extLst>
          </p:cNvPr>
          <p:cNvSpPr/>
          <p:nvPr/>
        </p:nvSpPr>
        <p:spPr>
          <a:xfrm>
            <a:off x="179512" y="188640"/>
            <a:ext cx="8784976" cy="65527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747439"/>
            <a:ext cx="4663727" cy="157745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Суицид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693" y="375453"/>
            <a:ext cx="2622105" cy="4144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039" y="2748309"/>
            <a:ext cx="2471760" cy="37977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13" y="2777274"/>
            <a:ext cx="2471761" cy="37687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98" y="383253"/>
            <a:ext cx="2692411" cy="4248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L2g1nJwZ0p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4941168"/>
            <a:ext cx="1440160" cy="144016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62D0F7-8FFE-4BE9-8B6E-F38889F64D47}"/>
              </a:ext>
            </a:extLst>
          </p:cNvPr>
          <p:cNvSpPr/>
          <p:nvPr/>
        </p:nvSpPr>
        <p:spPr>
          <a:xfrm>
            <a:off x="179512" y="188640"/>
            <a:ext cx="8784976" cy="65527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877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715707"/>
            <a:ext cx="5757874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Смерть близких людей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44" y="2184192"/>
            <a:ext cx="2673886" cy="41675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91" y="2179073"/>
            <a:ext cx="2730923" cy="41675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339" y="2184193"/>
            <a:ext cx="2719321" cy="41675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L2g1nJwZ0p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036" y="685165"/>
            <a:ext cx="1197084" cy="119708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62D0F7-8FFE-4BE9-8B6E-F38889F64D47}"/>
              </a:ext>
            </a:extLst>
          </p:cNvPr>
          <p:cNvSpPr/>
          <p:nvPr/>
        </p:nvSpPr>
        <p:spPr>
          <a:xfrm>
            <a:off x="179512" y="188640"/>
            <a:ext cx="8784976" cy="65527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1637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</TotalTime>
  <Words>168</Words>
  <Application>Microsoft Office PowerPoint</Application>
  <PresentationFormat>Экран (4:3)</PresentationFormat>
  <Paragraphs>58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Тема Office</vt:lpstr>
      <vt:lpstr>Издательство «АКВИЛЕГИЯ-М»</vt:lpstr>
      <vt:lpstr>Семья</vt:lpstr>
      <vt:lpstr>Помоги тому,  кто рядом</vt:lpstr>
      <vt:lpstr>Вечный сюжет «гадкий утенок»</vt:lpstr>
      <vt:lpstr>Серость или личность?</vt:lpstr>
      <vt:lpstr>Дети индиго</vt:lpstr>
      <vt:lpstr>Буллинг: рецепты выживания</vt:lpstr>
      <vt:lpstr>Суицид</vt:lpstr>
      <vt:lpstr>Смерть близких людей</vt:lpstr>
      <vt:lpstr>Ложь</vt:lpstr>
      <vt:lpstr>Бойся своих желаний</vt:lpstr>
      <vt:lpstr>Истории про историю</vt:lpstr>
      <vt:lpstr>Занимательная история</vt:lpstr>
      <vt:lpstr>Занимательная история</vt:lpstr>
      <vt:lpstr>Не только подростки…</vt:lpstr>
      <vt:lpstr>Тузик,  Мурзик  и другие</vt:lpstr>
      <vt:lpstr>Люди глазами питомцев</vt:lpstr>
      <vt:lpstr>Следовать своему пути</vt:lpstr>
      <vt:lpstr>Георгий Маркович НАУМЕНКО</vt:lpstr>
      <vt:lpstr>Фэнтези</vt:lpstr>
      <vt:lpstr>Познавайки - малышам</vt:lpstr>
      <vt:lpstr>Для самых маленьких</vt:lpstr>
      <vt:lpstr>Серия «Я люблю читать»</vt:lpstr>
      <vt:lpstr>Презентация PowerPoint</vt:lpstr>
      <vt:lpstr>Презентация PowerPoint</vt:lpstr>
      <vt:lpstr>Забытая книга –  новая жизнь</vt:lpstr>
      <vt:lpstr>Смешные истории</vt:lpstr>
      <vt:lpstr>Школьные прикольные истории</vt:lpstr>
      <vt:lpstr>Детективы</vt:lpstr>
      <vt:lpstr>Все книги на сайте akvil.net</vt:lpstr>
      <vt:lpstr>Наши авторы  – на сайте  и в соцсетях</vt:lpstr>
      <vt:lpstr>Издательство «АКВИЛЕГИЯ-М» –   во всех соцсетях! </vt:lpstr>
      <vt:lpstr>Издательство «АКВИЛЕГИЯ-М»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Издательство «АКВИЛЕГИЯ-М»</dc:title>
  <dc:creator>Женька!!!</dc:creator>
  <cp:lastModifiedBy>М Аквилегия</cp:lastModifiedBy>
  <cp:revision>80</cp:revision>
  <dcterms:created xsi:type="dcterms:W3CDTF">2019-02-02T22:57:59Z</dcterms:created>
  <dcterms:modified xsi:type="dcterms:W3CDTF">2019-09-19T10:46:03Z</dcterms:modified>
</cp:coreProperties>
</file>