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ГБУДО «Областной Центр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дополнительного образования детей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534400" cy="3505200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видеоконференция </a:t>
            </a:r>
          </a:p>
          <a:p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и </a:t>
            </a:r>
            <a:endParaRPr lang="ru-RU" sz="3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природоохранная работа </a:t>
            </a:r>
            <a:endParaRPr lang="ru-RU" sz="3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охраны водных объектов»</a:t>
            </a:r>
            <a:endParaRPr lang="ru-RU" sz="3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Биологи\Desktop\исс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762000"/>
            <a:ext cx="2836190" cy="198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Проведение работ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проводятся в соответствии с поставленными задачами и с использованием выбранных методик. При подготовке к эксперименту необходимо подобрать соответствующее оборудование и материалы (материально-техническую составляющую исследования), рассчитать число опытов, изучить инструкции для работы с приборами и материалами (если таковые необходимы), средства, обеспечивающие безопасность вашей работы, подобрать математический аппарат для обработки результатов эксперимента, составить план-график работы и завести рабочий журнал.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C:\Users\Биологи\Desktop\исс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1504"/>
            <a:ext cx="1295400" cy="1111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Обработка результатов, формулирование выводов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 fontScale="6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данном разделе подробно излагаются полученные результаты, которые при необходимости   иллюстрируются   с   помощью   таблиц,   рисунков,   графиков, диаграмм, фотографий и т.п. Работа с графиками, таблицами, диаграммами позволяет легко заметить определенные тенденции, уловить закономерности, сделать выводы.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 должны иметь, как минимум, региональное значение, иметь ценность в теоретическом и, прежде всего, в практическом плане. Очень приветствуется возможность внедрения получаемых в процессе выполнения проекта результатов в практическую природоохранную деятельность.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также дать практические рекомендации и наметить перспективы для дальнейших исследований.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Подготовка и оформление письменного текста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0292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объем проекта не должен превышать 15 страниц, включая титульный лист, аннотацию, иллюстрации, графики, рисунки, фотографии, перечень ссылок и приложений, список литературы.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Текст должен быть напечатан через полуторный межстрочный интервал, шрифт обычный (не жирный, не курсив),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12 размер, параметры страницы: верхнее и нижнее поля - 2 см, правое и левое поля – 2,5 см.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Приложения (входят в общий объем проекта, не превышающий 15 страниц) - не более 5 страниц (иллюстрации, фотографии, графики, таблицы и т.д.) должны быть помещены в конце работы после списка литературы.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Титульный лист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 титульном листе проекта обязательно должны быть в последовательном порядке указаны: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название конкурса (Областной фестиваль «Вода на Земле», посвященный Международному дню воды);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четкое и краткое название проекта - не более 7 слов (название может сопровождаться, если необходимо, полным научным названием);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имена и фамилии авторов проекта и полные фамилии, имена и отчества руководителей. Для последних обязательное указание должности, образовательная организация;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название муниципального района,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Аннотация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44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Вторая страница проекта должна быть научной аннотацией – кратким описанием проекта, включающим главные разделы проекта, такие, как цель, методы и материалы, исследования (наблюдения), достигнутые результаты и выводы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К проекту в обязательном порядке прилагается краткая аннотация проекта: объем не должен превышать 200 слов.</a:t>
            </a:r>
          </a:p>
          <a:p>
            <a:endParaRPr lang="ru-RU" dirty="0"/>
          </a:p>
        </p:txBody>
      </p:sp>
      <p:pic>
        <p:nvPicPr>
          <p:cNvPr id="4" name="Picture 4" descr="AN3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28600"/>
            <a:ext cx="1524000" cy="142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Подготовка обзора литературы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Обзор литературы – это краткая характеристика того, что известно об исследуемом явлении из различных источников. При составлении обзора необходимо показать знание основных работ по исследуемому вопросу, а также умение работать с литературой: подбирать необходимые источники, проводить их сопоставление.</a:t>
            </a:r>
          </a:p>
          <a:p>
            <a:endParaRPr lang="ru-RU" dirty="0"/>
          </a:p>
        </p:txBody>
      </p:sp>
      <p:pic>
        <p:nvPicPr>
          <p:cNvPr id="4" name="Picture 2" descr="C:\Users\Биологи\Desktop\18 сентября\мини картинки\исс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222252"/>
            <a:ext cx="2076450" cy="1635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Формирование и оформление списка литературы, приложений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Список литературы должен быть оформлен согласно библиографическому стандарту.</a:t>
            </a:r>
          </a:p>
          <a:p>
            <a:pPr algn="just">
              <a:buNone/>
            </a:pP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Однотомные издания с указанием автора/авторов (их фамилии пишутся на титульном листе сверху)</a:t>
            </a:r>
          </a:p>
          <a:p>
            <a:pPr algn="just">
              <a:buNone/>
            </a:pP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Место издания обозначается следующим образом:</a:t>
            </a:r>
          </a:p>
          <a:p>
            <a:pPr algn="just">
              <a:buNone/>
            </a:pP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Москва-М., Ленинград-Л., Санкт-Петербург - СПб., остальные города - полным названием.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Приложения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Приложения входят в общий объем проекта (не превышающий 15 страниц), должны составлять не более 5 страниц (иллюстрации, фотографии, графики, таблицы и т.д.) и помещаются в конце работы после списка литературы на отдельных листах, возможен вариант корректного размещения приложений в тексте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Презентация проекта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доклада автор проекта должен подготовить выступление, длительность которого должна быть не более 5 минут. Доклад не должен представлять собой пересказ текста проекта, тем более - его чтение. Желательно, чтобы учащийся сообщил, насколько значима тема работы лично для него. Кроме того, докладчик должен быть готовым к дискуссии по теме проекта.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AN2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548"/>
            <a:ext cx="1524000" cy="135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программе видеоконференции: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5626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«Проектно-исследовательская деятельность, как одна из форм изучения водных объектов» – Панина М.В., доцент кафедры географии и методики обучения географии ФГБОУ ВО «Южно-Уральский государственный гуманитарно-педагогический университет», к.г.н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just">
              <a:buNone/>
            </a:pP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«Роль и направление деятельности образовательных организациях в области охраны водных ресурсов» - Уткина О.В., главный специалист отдела водных ресурсов по Челябинской области Нижне-Обского бассейнового водного управления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«Охрана гидрологических памятников природы» - </a:t>
            </a:r>
            <a:r>
              <a:rPr lang="ru-RU" sz="51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Куцева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Г.Г. главный специалист ОГУ «Особо охраняемые природные территории Челябинской области»;</a:t>
            </a:r>
          </a:p>
          <a:p>
            <a:pPr algn="just">
              <a:buNone/>
            </a:pP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5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«Требования к проектам обучающихся» - Ермакова В.А., методист ГБУДО «Областной Центр дополнительного образования детей»</a:t>
            </a:r>
            <a:endParaRPr lang="ru-RU" sz="51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7772400" cy="464819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 по оформлению проектов по охране, восстановлению и рациональному использованию водных ресурсов для представления на областном фестивале «Вода на Земле», посвященном Международному дню воды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Биологи\Desktop\исс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304800"/>
            <a:ext cx="2836190" cy="1981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 </a:t>
            </a:r>
            <a:br>
              <a:rPr lang="ru-RU" sz="4900" b="1" dirty="0" smtClean="0"/>
            </a:br>
            <a:r>
              <a:rPr lang="ru-RU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Этапы работы над проектом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темы и формулирование цели и задач проекта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названия проекта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плана работы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методик исследования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работ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Обработка результатов, формулирование выводов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и оформление письменного текста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аннотации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обзора литературы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и оформление списка литературы, приложений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pPr marL="0">
              <a:spcBef>
                <a:spcPts val="0"/>
              </a:spcBef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презентации проекта </a:t>
            </a:r>
            <a:endParaRPr lang="ru-RU" sz="27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Биологи\Desktop\18 сентября\мини картинки\исс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84255"/>
            <a:ext cx="2133600" cy="2155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Выбор темы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правильно определить тему и проблематику исследования, направление науки, положенное в его основу. Кроме того, должны быть ответы на вопросы, почему возникла необходимость в выполнении проекта, какие обстоятельства побудили автора написать проект, какова значимость проблемы для автора. Проблематика исследования должна быть актуальной.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Цель и задачи проекта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 задачи проекта должны логически вытекать из постановки проблемы. Цель проекта обычно формулируется кратко, одним предложением, и указывает общее направление исследовательской деятельности. Задачи исследования обычно уточняют его цель, т.е. цель детализируется в задачах.  Последовательное решение каждой задачи в ходе исследования, по сути, является отдельным его этапом.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7010400" cy="990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Выбор названия проекта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0781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проекта должно быть кратким и четким, состоять не более чем из 7 слов. При необходимости название может сопровождаться полным научным названием.</a:t>
            </a:r>
          </a:p>
          <a:p>
            <a:endParaRPr lang="ru-RU" dirty="0"/>
          </a:p>
        </p:txBody>
      </p:sp>
      <p:pic>
        <p:nvPicPr>
          <p:cNvPr id="4" name="Picture 3" descr="C:\Users\Биологи\Desktop\18 сентября\мини картин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4" y="228600"/>
            <a:ext cx="2022151" cy="2082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Подготовка плана 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началом исследования нужно обязательно составить его предварительный план. Для этого надо ответить на вопросы: «Как и с помощью чего мы можем узнать что-то новое о том, что исследуем?», «Каков логический алгоритм предстоящей работы?». На данном этапе подготовки проекта должны быть определены источники информации, способы сбора, анализа и представления результатов, распределение задач между членами рабочей группы.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Выбор методик исследования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 методики исследования, то есть те приемы и способы, которыми пользуется автор в работе, определяются его задачами. К ним относятся как общие методы научного познания, такие как анализ, наблюдение, измерение, сравнение, эксперимент, моделирование, тестирование, анкетирование, интервьюирование, так и те, которые применимы лишь к узкому кругу задач.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Выбор методов должен быть обоснованным, также должны быть определены методы сбора информации. Если применяемая в работе методика ранее была описана в литературе, то дается просто ссылка на соответствующую работу без подробного изложения.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1174</Words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ГБУДО «Областной Центр  дополнительного образования детей»</vt:lpstr>
      <vt:lpstr>В программе видеоконференции: </vt:lpstr>
      <vt:lpstr>Методические материалы по оформлению проектов по охране, восстановлению и рациональному использованию водных ресурсов для представления на областном фестивале «Вода на Земле», посвященном Международному дню воды</vt:lpstr>
      <vt:lpstr>  Этапы работы над проектом </vt:lpstr>
      <vt:lpstr>Выбор темы</vt:lpstr>
      <vt:lpstr> Цель и задачи проекта  </vt:lpstr>
      <vt:lpstr>Выбор названия проекта</vt:lpstr>
      <vt:lpstr>Подготовка плана работы</vt:lpstr>
      <vt:lpstr>Выбор методик исследования</vt:lpstr>
      <vt:lpstr>Проведение работ</vt:lpstr>
      <vt:lpstr>Обработка результатов, формулирование выводов</vt:lpstr>
      <vt:lpstr>Подготовка и оформление письменного текста</vt:lpstr>
      <vt:lpstr>Титульный лист</vt:lpstr>
      <vt:lpstr>Аннотация</vt:lpstr>
      <vt:lpstr>Подготовка обзора литературы</vt:lpstr>
      <vt:lpstr>Формирование и оформление списка литературы, приложений</vt:lpstr>
      <vt:lpstr>Приложения</vt:lpstr>
      <vt:lpstr>Презентация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материалы по проведению и оформлению научно-исследовательских и проектов по охране, восстановлению и рациональному использованию водных ресурсов для представления на областном фестивале «Вода на Земле», посвященном Международному дню воды</dc:title>
  <dc:creator>Биологи</dc:creator>
  <cp:lastModifiedBy>Биологи</cp:lastModifiedBy>
  <cp:revision>18</cp:revision>
  <dcterms:created xsi:type="dcterms:W3CDTF">2017-10-13T04:33:55Z</dcterms:created>
  <dcterms:modified xsi:type="dcterms:W3CDTF">2017-10-16T04:26:22Z</dcterms:modified>
</cp:coreProperties>
</file>