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6" r:id="rId4"/>
    <p:sldId id="258" r:id="rId5"/>
    <p:sldId id="278" r:id="rId6"/>
    <p:sldId id="259" r:id="rId7"/>
    <p:sldId id="260" r:id="rId8"/>
    <p:sldId id="261" r:id="rId9"/>
    <p:sldId id="263" r:id="rId10"/>
    <p:sldId id="264" r:id="rId11"/>
    <p:sldId id="265" r:id="rId12"/>
    <p:sldId id="270" r:id="rId13"/>
    <p:sldId id="266" r:id="rId14"/>
    <p:sldId id="267" r:id="rId15"/>
    <p:sldId id="273" r:id="rId16"/>
    <p:sldId id="275" r:id="rId17"/>
    <p:sldId id="276" r:id="rId18"/>
    <p:sldId id="279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oopt_chel@mail.r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Гидрологические памятники природы Челябинской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217024" cy="1136568"/>
          </a:xfrm>
        </p:spPr>
        <p:txBody>
          <a:bodyPr/>
          <a:lstStyle/>
          <a:p>
            <a:pPr algn="ctr"/>
            <a:r>
              <a:rPr lang="ru-RU" dirty="0" smtClean="0"/>
              <a:t>ОГУ «Особо охраняемые природные территории Челябинской области»</a:t>
            </a:r>
            <a:endParaRPr lang="ru-RU" dirty="0"/>
          </a:p>
        </p:txBody>
      </p:sp>
      <p:pic>
        <p:nvPicPr>
          <p:cNvPr id="1026" name="Picture 2" descr="C:\Users\sag\Desktop\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1056903" cy="1056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«Озеро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Увильды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Картинки по запросу увильды челябин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24936" cy="562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«Озеро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Увильды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sag\Desktop\Галина\Конкурс фотографий\Пейзажи1\Удовицкий Артем\Удовицкий Артём Александрович.Хочешь чистой воды-приезжай на Увильды. озеро Увильды посёлок Красный  Кам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55" y="692696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рак реч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3"/>
            <a:ext cx="8280920" cy="50588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5805264"/>
            <a:ext cx="297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Широкопалый</a:t>
            </a:r>
            <a:r>
              <a:rPr lang="ru-RU" dirty="0" smtClean="0"/>
              <a:t> речной рак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Аргазинское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водохранилище»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49" name="Picture 1" descr="C:\Users\sag\Desktop\ЗАНЯТИЯ\ДЛЯ УЧАСТКОВ1\ФОТОАРХИВ ООПТ\Аргазинское водохранилище\Аргазинское водохранилищ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1148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sag\Desktop\сайт\Фото для сайта\фото заказников и памятников природы\Аргазинское водохр\Аргазинское водохранилище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74694"/>
            <a:ext cx="7992888" cy="59946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Аргазинское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водохранилище»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«Река Ай»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C:\Users\sag\Desktop\сайт\Для сувенирной продукции\река Ай, Павлова Кс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56692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ag\Desktop\ЗАНЯТИЯ\ДЛЯ УЧАСТКОВ1\ФОТОАРХИВ ООПТ\памятники природы\река Ай\река Ай  - фото Костюковой Ю.Ю.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320480" cy="5760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«Река Ай»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3" descr="C:\Users\sag\Desktop\ЗАНЯТИЯ\ДЛЯ УЧАСТКОВ1\ФОТОАРХИВ ООПТ\памятники природы\река Ай\река Ай фото Костюковой Ю.Ю.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700808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«Озеро Смолино»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C:\Users\sag\Desktop\ЗАНЯТИЯ\ДЛЯ УЧАСТКОВ1\ФОТОАРХИВ ООПТ\Озеро Смолино\P106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7" y="1052736"/>
            <a:ext cx="896846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48880"/>
            <a:ext cx="8535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</a:t>
            </a:r>
            <a:r>
              <a:rPr lang="ru-RU" sz="2400" dirty="0" smtClean="0"/>
              <a:t>.Челябинск, ул.Карла Маркса 72а, </a:t>
            </a:r>
            <a:r>
              <a:rPr lang="en-US" sz="2400" dirty="0" smtClean="0"/>
              <a:t>E-mail </a:t>
            </a:r>
            <a:r>
              <a:rPr lang="en-US" sz="2400" dirty="0" smtClean="0">
                <a:hlinkClick r:id="rId2"/>
              </a:rPr>
              <a:t>oopt_chel@mail.ru</a:t>
            </a:r>
            <a:endParaRPr lang="en-US" sz="2400" dirty="0" smtClean="0"/>
          </a:p>
          <a:p>
            <a:r>
              <a:rPr lang="ru-RU" sz="2400" dirty="0" smtClean="0"/>
              <a:t>Официальный сайт  о</a:t>
            </a:r>
            <a:r>
              <a:rPr lang="en-US" sz="2400" dirty="0" smtClean="0"/>
              <a:t>opt174.ru</a:t>
            </a:r>
            <a:endParaRPr lang="ru-RU" sz="2400" dirty="0" smtClean="0"/>
          </a:p>
          <a:p>
            <a:r>
              <a:rPr lang="ru-RU" sz="2400" dirty="0" smtClean="0"/>
              <a:t>Тел/факс 263-01-04</a:t>
            </a:r>
            <a:endParaRPr lang="en-US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4249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Сохранить природу- </a:t>
            </a:r>
            <a:endParaRPr lang="en-US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значит сохранить жизнь!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Челябинская область-страна озер!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3000 озер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3600 рек общей протяженностью почти 18000 км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sag\Desktop\Галина\Конкурс фотографий\КОНКУРСНЫЕ ФОТО\ПЕЙЗАЖИ\Мой любимый край. Пейза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6840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природы :</a:t>
            </a:r>
          </a:p>
          <a:p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Пруды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Родники</a:t>
            </a:r>
          </a:p>
          <a:p>
            <a:endParaRPr lang="ru-RU" dirty="0"/>
          </a:p>
        </p:txBody>
      </p:sp>
      <p:pic>
        <p:nvPicPr>
          <p:cNvPr id="2050" name="Picture 2" descr="C:\Users\sag\Desktop\сайт\Обработанные\Гранитный карьер в Джабык-Карагайском бору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5292588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8052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50 </a:t>
            </a:r>
            <a:r>
              <a:rPr lang="ru-RU" sz="2800" dirty="0" smtClean="0"/>
              <a:t>охраняемых водных объектов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водоохранная з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560840" cy="567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rgoyak-Obiavleni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56269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«Озеро Тургояк»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1" name="Picture 1" descr="C:\Users\sag\Desktop\Галина\Конкурс фотографий\КОНКУРСНЫЕ ФОТО\ПЕЙЗАЖИ\Арсеньев Иван 5-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2" y="932723"/>
            <a:ext cx="8388930" cy="5592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«Озеро Тургояк»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 descr="C:\Users\sag\Desktop\Галина\Конкурс фотографий\КОНКУРСНЫЕ ФОТО\ПЕЙЗАЖИ\Коваленко Мария Тургояк Закат пейз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836712"/>
            <a:ext cx="8428227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ургоя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320173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«Озеро Тургояк»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природы «Озеро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Увильды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Users\sag\Desktop\ЗАНЯТИЯ\ДЛЯ УЧАСТКОВ1\ФОТОАРХИВ ООПТ\Фото для сайта\фото заказников и памятников природы\памятники природы\оз.Увильды\Увильды - фото Костюковой Ю.Ю. (1).JPG"/>
          <p:cNvPicPr>
            <a:picLocks noChangeAspect="1" noChangeArrowheads="1"/>
          </p:cNvPicPr>
          <p:nvPr/>
        </p:nvPicPr>
        <p:blipFill>
          <a:blip r:embed="rId2" cstate="print"/>
          <a:srcRect b="7792"/>
          <a:stretch>
            <a:fillRect/>
          </a:stretch>
        </p:blipFill>
        <p:spPr bwMode="auto">
          <a:xfrm>
            <a:off x="611560" y="759327"/>
            <a:ext cx="8129466" cy="562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130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Гидрологические памятники природы Челябинской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Гидрологические памятники природы Челябинской области</dc:title>
  <dc:creator>Дом</dc:creator>
  <cp:lastModifiedBy>Зеленцов Геннадий</cp:lastModifiedBy>
  <cp:revision>38</cp:revision>
  <dcterms:created xsi:type="dcterms:W3CDTF">2017-09-07T04:03:31Z</dcterms:created>
  <dcterms:modified xsi:type="dcterms:W3CDTF">2017-10-13T08:34:07Z</dcterms:modified>
</cp:coreProperties>
</file>