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9329C-0068-4C7E-B9A0-F190E6BACF8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EC94A4-245E-4CCD-9A72-CEF180651148}">
      <dgm:prSet phldrT="[Текст]"/>
      <dgm:spPr/>
      <dgm:t>
        <a:bodyPr/>
        <a:lstStyle/>
        <a:p>
          <a:r>
            <a:rPr lang="ru-RU" smtClean="0"/>
            <a:t>«Огневой рубеж»</a:t>
          </a:r>
          <a:endParaRPr lang="ru-RU"/>
        </a:p>
      </dgm:t>
    </dgm:pt>
    <dgm:pt modelId="{1A9ED203-A085-4895-9584-317CE7F75E63}" type="parTrans" cxnId="{0E4F7460-8437-45C2-80BE-BDBE961704E1}">
      <dgm:prSet/>
      <dgm:spPr/>
      <dgm:t>
        <a:bodyPr/>
        <a:lstStyle/>
        <a:p>
          <a:endParaRPr lang="ru-RU"/>
        </a:p>
      </dgm:t>
    </dgm:pt>
    <dgm:pt modelId="{1CAB9DD0-02A2-47F1-B255-A5A983C30E0B}" type="sibTrans" cxnId="{0E4F7460-8437-45C2-80BE-BDBE961704E1}">
      <dgm:prSet/>
      <dgm:spPr/>
      <dgm:t>
        <a:bodyPr/>
        <a:lstStyle/>
        <a:p>
          <a:endParaRPr lang="ru-RU"/>
        </a:p>
      </dgm:t>
    </dgm:pt>
    <dgm:pt modelId="{A1139DDA-53B5-4C60-8BFC-59D15BAD062F}">
      <dgm:prSet phldrT="[Текст]"/>
      <dgm:spPr/>
      <dgm:t>
        <a:bodyPr/>
        <a:lstStyle/>
        <a:p>
          <a:r>
            <a:rPr lang="ru-RU" smtClean="0"/>
            <a:t>Метание дротиков</a:t>
          </a:r>
          <a:endParaRPr lang="ru-RU"/>
        </a:p>
      </dgm:t>
    </dgm:pt>
    <dgm:pt modelId="{B31AF0A1-DB22-4FCD-803D-50AB7DE3EBBC}" type="parTrans" cxnId="{C370676D-5E37-457F-A3D3-FD82858C191A}">
      <dgm:prSet/>
      <dgm:spPr/>
      <dgm:t>
        <a:bodyPr/>
        <a:lstStyle/>
        <a:p>
          <a:endParaRPr lang="ru-RU"/>
        </a:p>
      </dgm:t>
    </dgm:pt>
    <dgm:pt modelId="{0FAD9BDB-9298-4B14-A0E6-807CE24CDB0F}" type="sibTrans" cxnId="{C370676D-5E37-457F-A3D3-FD82858C191A}">
      <dgm:prSet/>
      <dgm:spPr/>
      <dgm:t>
        <a:bodyPr/>
        <a:lstStyle/>
        <a:p>
          <a:endParaRPr lang="ru-RU"/>
        </a:p>
      </dgm:t>
    </dgm:pt>
    <dgm:pt modelId="{86EDB456-D793-4B27-82F1-23088C7EA8C6}">
      <dgm:prSet phldrT="[Текст]"/>
      <dgm:spPr/>
      <dgm:t>
        <a:bodyPr/>
        <a:lstStyle/>
        <a:p>
          <a:r>
            <a:rPr lang="ru-RU" smtClean="0"/>
            <a:t>Стрельба из лука</a:t>
          </a:r>
          <a:endParaRPr lang="ru-RU"/>
        </a:p>
      </dgm:t>
    </dgm:pt>
    <dgm:pt modelId="{06531689-3D54-40B9-9987-BC70CAE517F2}" type="parTrans" cxnId="{4B48B658-778D-48E4-9818-44A5B4BBC0EE}">
      <dgm:prSet/>
      <dgm:spPr/>
      <dgm:t>
        <a:bodyPr/>
        <a:lstStyle/>
        <a:p>
          <a:endParaRPr lang="ru-RU"/>
        </a:p>
      </dgm:t>
    </dgm:pt>
    <dgm:pt modelId="{AC4FD289-B567-4FA3-B247-CFF84786C70E}" type="sibTrans" cxnId="{4B48B658-778D-48E4-9818-44A5B4BBC0EE}">
      <dgm:prSet/>
      <dgm:spPr/>
      <dgm:t>
        <a:bodyPr/>
        <a:lstStyle/>
        <a:p>
          <a:endParaRPr lang="ru-RU"/>
        </a:p>
      </dgm:t>
    </dgm:pt>
    <dgm:pt modelId="{4ABAA229-B8EB-469E-87C6-DB2655CAC315}">
      <dgm:prSet phldrT="[Текст]"/>
      <dgm:spPr/>
      <dgm:t>
        <a:bodyPr/>
        <a:lstStyle/>
        <a:p>
          <a:r>
            <a:rPr lang="ru-RU" smtClean="0"/>
            <a:t>Метание гранаты в цель</a:t>
          </a:r>
          <a:endParaRPr lang="ru-RU"/>
        </a:p>
      </dgm:t>
    </dgm:pt>
    <dgm:pt modelId="{E08A26F6-2001-414B-BCD8-F1B37DCF9D39}" type="parTrans" cxnId="{D82E3919-C779-4D26-9F4A-4D52C3B7C86D}">
      <dgm:prSet/>
      <dgm:spPr/>
      <dgm:t>
        <a:bodyPr/>
        <a:lstStyle/>
        <a:p>
          <a:endParaRPr lang="ru-RU"/>
        </a:p>
      </dgm:t>
    </dgm:pt>
    <dgm:pt modelId="{3E4EE67B-67A8-4A37-91E1-7AD494A69FB3}" type="sibTrans" cxnId="{D82E3919-C779-4D26-9F4A-4D52C3B7C86D}">
      <dgm:prSet/>
      <dgm:spPr/>
      <dgm:t>
        <a:bodyPr/>
        <a:lstStyle/>
        <a:p>
          <a:endParaRPr lang="ru-RU"/>
        </a:p>
      </dgm:t>
    </dgm:pt>
    <dgm:pt modelId="{521214B3-CD63-44B7-A365-AFA379434F4E}">
      <dgm:prSet phldrT="[Текст]"/>
      <dgm:spPr/>
      <dgm:t>
        <a:bodyPr/>
        <a:lstStyle/>
        <a:p>
          <a:r>
            <a:rPr lang="ru-RU" smtClean="0"/>
            <a:t>Стрельба из ПВ</a:t>
          </a:r>
          <a:endParaRPr lang="ru-RU"/>
        </a:p>
      </dgm:t>
    </dgm:pt>
    <dgm:pt modelId="{C0057A3F-B872-49BD-B896-D5AFEBC25D9B}" type="parTrans" cxnId="{2EC8AFE9-4E06-492D-BC87-3725D081A3C9}">
      <dgm:prSet/>
      <dgm:spPr/>
      <dgm:t>
        <a:bodyPr/>
        <a:lstStyle/>
        <a:p>
          <a:endParaRPr lang="ru-RU"/>
        </a:p>
      </dgm:t>
    </dgm:pt>
    <dgm:pt modelId="{3EEDD175-2E02-4BD0-9A68-2974E328D578}" type="sibTrans" cxnId="{2EC8AFE9-4E06-492D-BC87-3725D081A3C9}">
      <dgm:prSet/>
      <dgm:spPr/>
      <dgm:t>
        <a:bodyPr/>
        <a:lstStyle/>
        <a:p>
          <a:endParaRPr lang="ru-RU"/>
        </a:p>
      </dgm:t>
    </dgm:pt>
    <dgm:pt modelId="{64434AA2-4FDD-4A2B-A785-370EBB7D2492}">
      <dgm:prSet/>
      <dgm:spPr/>
      <dgm:t>
        <a:bodyPr/>
        <a:lstStyle/>
        <a:p>
          <a:r>
            <a:rPr lang="ru-RU" smtClean="0"/>
            <a:t>Метание гранаты на дальность</a:t>
          </a:r>
          <a:endParaRPr lang="ru-RU"/>
        </a:p>
      </dgm:t>
    </dgm:pt>
    <dgm:pt modelId="{20E38055-E5C5-49AF-B20D-95FDD5F7CAD8}" type="parTrans" cxnId="{8A9115AD-FA0C-4915-A8FB-1ACD98982744}">
      <dgm:prSet/>
      <dgm:spPr/>
      <dgm:t>
        <a:bodyPr/>
        <a:lstStyle/>
        <a:p>
          <a:endParaRPr lang="ru-RU"/>
        </a:p>
      </dgm:t>
    </dgm:pt>
    <dgm:pt modelId="{2A7FB1AC-28E2-4A48-9ED0-1F8CFC37F2F7}" type="sibTrans" cxnId="{8A9115AD-FA0C-4915-A8FB-1ACD98982744}">
      <dgm:prSet/>
      <dgm:spPr/>
      <dgm:t>
        <a:bodyPr/>
        <a:lstStyle/>
        <a:p>
          <a:endParaRPr lang="ru-RU"/>
        </a:p>
      </dgm:t>
    </dgm:pt>
    <dgm:pt modelId="{22453E06-6D6E-4D96-908E-A50079B394D9}">
      <dgm:prSet/>
      <dgm:spPr/>
      <dgm:t>
        <a:bodyPr/>
        <a:lstStyle/>
        <a:p>
          <a:r>
            <a:rPr lang="ru-RU" smtClean="0"/>
            <a:t>Сборка-разборка АК-74</a:t>
          </a:r>
          <a:endParaRPr lang="ru-RU"/>
        </a:p>
      </dgm:t>
    </dgm:pt>
    <dgm:pt modelId="{4CB234C6-0898-4259-A8FD-9B64C6F3BB23}" type="parTrans" cxnId="{ACE2F1F8-8186-4C29-97F0-BE32AFA1240E}">
      <dgm:prSet/>
      <dgm:spPr/>
      <dgm:t>
        <a:bodyPr/>
        <a:lstStyle/>
        <a:p>
          <a:endParaRPr lang="ru-RU"/>
        </a:p>
      </dgm:t>
    </dgm:pt>
    <dgm:pt modelId="{D78A1095-D086-485B-9D5F-C33502A54F3B}" type="sibTrans" cxnId="{ACE2F1F8-8186-4C29-97F0-BE32AFA1240E}">
      <dgm:prSet/>
      <dgm:spPr/>
      <dgm:t>
        <a:bodyPr/>
        <a:lstStyle/>
        <a:p>
          <a:endParaRPr lang="ru-RU"/>
        </a:p>
      </dgm:t>
    </dgm:pt>
    <dgm:pt modelId="{E5DCF10A-C28B-4278-BBA7-6D28DBECC31A}">
      <dgm:prSet/>
      <dgm:spPr/>
      <dgm:t>
        <a:bodyPr/>
        <a:lstStyle/>
        <a:p>
          <a:r>
            <a:rPr lang="ru-RU" smtClean="0"/>
            <a:t>Снаряжение магазина АК-74</a:t>
          </a:r>
          <a:endParaRPr lang="ru-RU"/>
        </a:p>
      </dgm:t>
    </dgm:pt>
    <dgm:pt modelId="{0B82F341-6790-4468-88AD-A99E8EFB3909}" type="parTrans" cxnId="{EAEFA1D8-25F9-4074-B29C-33497C8FBE91}">
      <dgm:prSet/>
      <dgm:spPr/>
      <dgm:t>
        <a:bodyPr/>
        <a:lstStyle/>
        <a:p>
          <a:endParaRPr lang="ru-RU"/>
        </a:p>
      </dgm:t>
    </dgm:pt>
    <dgm:pt modelId="{B87CE79E-2871-48BA-BE10-39583FFAFE98}" type="sibTrans" cxnId="{EAEFA1D8-25F9-4074-B29C-33497C8FBE91}">
      <dgm:prSet/>
      <dgm:spPr/>
      <dgm:t>
        <a:bodyPr/>
        <a:lstStyle/>
        <a:p>
          <a:endParaRPr lang="ru-RU"/>
        </a:p>
      </dgm:t>
    </dgm:pt>
    <dgm:pt modelId="{814E2BB7-6CD9-4822-958B-3E8C679F3C25}" type="pres">
      <dgm:prSet presAssocID="{5249329C-0068-4C7E-B9A0-F190E6BACF8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D5DF21-5E21-4900-89B9-5066E898214F}" type="pres">
      <dgm:prSet presAssocID="{33EC94A4-245E-4CCD-9A72-CEF180651148}" presName="centerShape" presStyleLbl="node0" presStyleIdx="0" presStyleCnt="1"/>
      <dgm:spPr/>
    </dgm:pt>
    <dgm:pt modelId="{92F6A0C7-99D5-4539-9AD3-1C4C071479B9}" type="pres">
      <dgm:prSet presAssocID="{A1139DDA-53B5-4C60-8BFC-59D15BAD062F}" presName="node" presStyleLbl="node1" presStyleIdx="0" presStyleCnt="7">
        <dgm:presLayoutVars>
          <dgm:bulletEnabled val="1"/>
        </dgm:presLayoutVars>
      </dgm:prSet>
      <dgm:spPr/>
    </dgm:pt>
    <dgm:pt modelId="{73FB81A0-C88C-4B99-8559-3C98E17BAC3B}" type="pres">
      <dgm:prSet presAssocID="{A1139DDA-53B5-4C60-8BFC-59D15BAD062F}" presName="dummy" presStyleCnt="0"/>
      <dgm:spPr/>
    </dgm:pt>
    <dgm:pt modelId="{40FA3216-E26D-4683-8417-0DC6E45A539B}" type="pres">
      <dgm:prSet presAssocID="{0FAD9BDB-9298-4B14-A0E6-807CE24CDB0F}" presName="sibTrans" presStyleLbl="sibTrans2D1" presStyleIdx="0" presStyleCnt="7"/>
      <dgm:spPr/>
    </dgm:pt>
    <dgm:pt modelId="{C3C9534B-9D56-4164-BE3F-6B0C3131BCF8}" type="pres">
      <dgm:prSet presAssocID="{86EDB456-D793-4B27-82F1-23088C7EA8C6}" presName="node" presStyleLbl="node1" presStyleIdx="1" presStyleCnt="7">
        <dgm:presLayoutVars>
          <dgm:bulletEnabled val="1"/>
        </dgm:presLayoutVars>
      </dgm:prSet>
      <dgm:spPr/>
    </dgm:pt>
    <dgm:pt modelId="{0FCE368A-24BD-46E7-BC43-8E069D2CEB91}" type="pres">
      <dgm:prSet presAssocID="{86EDB456-D793-4B27-82F1-23088C7EA8C6}" presName="dummy" presStyleCnt="0"/>
      <dgm:spPr/>
    </dgm:pt>
    <dgm:pt modelId="{A2EEEF4A-4C38-4388-8701-45DD81F0053D}" type="pres">
      <dgm:prSet presAssocID="{AC4FD289-B567-4FA3-B247-CFF84786C70E}" presName="sibTrans" presStyleLbl="sibTrans2D1" presStyleIdx="1" presStyleCnt="7"/>
      <dgm:spPr/>
    </dgm:pt>
    <dgm:pt modelId="{D4624F2D-84EC-483F-B5E6-4CF123A3A039}" type="pres">
      <dgm:prSet presAssocID="{4ABAA229-B8EB-469E-87C6-DB2655CAC315}" presName="node" presStyleLbl="node1" presStyleIdx="2" presStyleCnt="7">
        <dgm:presLayoutVars>
          <dgm:bulletEnabled val="1"/>
        </dgm:presLayoutVars>
      </dgm:prSet>
      <dgm:spPr/>
    </dgm:pt>
    <dgm:pt modelId="{BB0962EB-AD85-4317-A9EB-9BCEA160BE93}" type="pres">
      <dgm:prSet presAssocID="{4ABAA229-B8EB-469E-87C6-DB2655CAC315}" presName="dummy" presStyleCnt="0"/>
      <dgm:spPr/>
    </dgm:pt>
    <dgm:pt modelId="{CA8BF384-08F8-4B6E-B5F8-375233B30A37}" type="pres">
      <dgm:prSet presAssocID="{3E4EE67B-67A8-4A37-91E1-7AD494A69FB3}" presName="sibTrans" presStyleLbl="sibTrans2D1" presStyleIdx="2" presStyleCnt="7"/>
      <dgm:spPr/>
    </dgm:pt>
    <dgm:pt modelId="{1921BCB3-6BFC-4E78-82F3-65F8A6559E85}" type="pres">
      <dgm:prSet presAssocID="{64434AA2-4FDD-4A2B-A785-370EBB7D2492}" presName="node" presStyleLbl="node1" presStyleIdx="3" presStyleCnt="7">
        <dgm:presLayoutVars>
          <dgm:bulletEnabled val="1"/>
        </dgm:presLayoutVars>
      </dgm:prSet>
      <dgm:spPr/>
    </dgm:pt>
    <dgm:pt modelId="{9E39D582-8AF5-4008-BD55-395FB3E0A190}" type="pres">
      <dgm:prSet presAssocID="{64434AA2-4FDD-4A2B-A785-370EBB7D2492}" presName="dummy" presStyleCnt="0"/>
      <dgm:spPr/>
    </dgm:pt>
    <dgm:pt modelId="{2681D3F0-3131-4DD6-97F7-19CC31582E87}" type="pres">
      <dgm:prSet presAssocID="{2A7FB1AC-28E2-4A48-9ED0-1F8CFC37F2F7}" presName="sibTrans" presStyleLbl="sibTrans2D1" presStyleIdx="3" presStyleCnt="7"/>
      <dgm:spPr/>
    </dgm:pt>
    <dgm:pt modelId="{E6E92778-019E-412E-B8BA-6496E273E4CA}" type="pres">
      <dgm:prSet presAssocID="{22453E06-6D6E-4D96-908E-A50079B394D9}" presName="node" presStyleLbl="node1" presStyleIdx="4" presStyleCnt="7">
        <dgm:presLayoutVars>
          <dgm:bulletEnabled val="1"/>
        </dgm:presLayoutVars>
      </dgm:prSet>
      <dgm:spPr/>
    </dgm:pt>
    <dgm:pt modelId="{E4ECF113-BFD6-484B-B0A2-F88A997346B0}" type="pres">
      <dgm:prSet presAssocID="{22453E06-6D6E-4D96-908E-A50079B394D9}" presName="dummy" presStyleCnt="0"/>
      <dgm:spPr/>
    </dgm:pt>
    <dgm:pt modelId="{879D40F8-13A0-42D3-B74B-AF2104D18D14}" type="pres">
      <dgm:prSet presAssocID="{D78A1095-D086-485B-9D5F-C33502A54F3B}" presName="sibTrans" presStyleLbl="sibTrans2D1" presStyleIdx="4" presStyleCnt="7"/>
      <dgm:spPr/>
    </dgm:pt>
    <dgm:pt modelId="{5B647450-D811-4699-8097-6836831C8F51}" type="pres">
      <dgm:prSet presAssocID="{E5DCF10A-C28B-4278-BBA7-6D28DBECC31A}" presName="node" presStyleLbl="node1" presStyleIdx="5" presStyleCnt="7">
        <dgm:presLayoutVars>
          <dgm:bulletEnabled val="1"/>
        </dgm:presLayoutVars>
      </dgm:prSet>
      <dgm:spPr/>
    </dgm:pt>
    <dgm:pt modelId="{7A4072A6-1DE7-43CB-AF29-1881D0E5DE24}" type="pres">
      <dgm:prSet presAssocID="{E5DCF10A-C28B-4278-BBA7-6D28DBECC31A}" presName="dummy" presStyleCnt="0"/>
      <dgm:spPr/>
    </dgm:pt>
    <dgm:pt modelId="{2604CB5C-F776-43EF-B678-814953904944}" type="pres">
      <dgm:prSet presAssocID="{B87CE79E-2871-48BA-BE10-39583FFAFE98}" presName="sibTrans" presStyleLbl="sibTrans2D1" presStyleIdx="5" presStyleCnt="7"/>
      <dgm:spPr/>
    </dgm:pt>
    <dgm:pt modelId="{7BBD3FD5-4F69-4569-8069-6BAD61BC0E08}" type="pres">
      <dgm:prSet presAssocID="{521214B3-CD63-44B7-A365-AFA379434F4E}" presName="node" presStyleLbl="node1" presStyleIdx="6" presStyleCnt="7">
        <dgm:presLayoutVars>
          <dgm:bulletEnabled val="1"/>
        </dgm:presLayoutVars>
      </dgm:prSet>
      <dgm:spPr/>
    </dgm:pt>
    <dgm:pt modelId="{B8E201CD-0AAE-4798-8DB4-81ACAC60E281}" type="pres">
      <dgm:prSet presAssocID="{521214B3-CD63-44B7-A365-AFA379434F4E}" presName="dummy" presStyleCnt="0"/>
      <dgm:spPr/>
    </dgm:pt>
    <dgm:pt modelId="{BFE48C29-E0D4-4261-8D4A-30D5EF0E60D6}" type="pres">
      <dgm:prSet presAssocID="{3EEDD175-2E02-4BD0-9A68-2974E328D578}" presName="sibTrans" presStyleLbl="sibTrans2D1" presStyleIdx="6" presStyleCnt="7"/>
      <dgm:spPr/>
    </dgm:pt>
  </dgm:ptLst>
  <dgm:cxnLst>
    <dgm:cxn modelId="{505B612E-5C39-4425-9FB5-1A59F2ECC20E}" type="presOf" srcId="{3E4EE67B-67A8-4A37-91E1-7AD494A69FB3}" destId="{CA8BF384-08F8-4B6E-B5F8-375233B30A37}" srcOrd="0" destOrd="0" presId="urn:microsoft.com/office/officeart/2005/8/layout/radial6"/>
    <dgm:cxn modelId="{139BB100-8050-490F-86D6-FDABCD18476D}" type="presOf" srcId="{AC4FD289-B567-4FA3-B247-CFF84786C70E}" destId="{A2EEEF4A-4C38-4388-8701-45DD81F0053D}" srcOrd="0" destOrd="0" presId="urn:microsoft.com/office/officeart/2005/8/layout/radial6"/>
    <dgm:cxn modelId="{B8AD9ED0-C5AA-4875-83A9-92B0C1C75A51}" type="presOf" srcId="{3EEDD175-2E02-4BD0-9A68-2974E328D578}" destId="{BFE48C29-E0D4-4261-8D4A-30D5EF0E60D6}" srcOrd="0" destOrd="0" presId="urn:microsoft.com/office/officeart/2005/8/layout/radial6"/>
    <dgm:cxn modelId="{ACE2F1F8-8186-4C29-97F0-BE32AFA1240E}" srcId="{33EC94A4-245E-4CCD-9A72-CEF180651148}" destId="{22453E06-6D6E-4D96-908E-A50079B394D9}" srcOrd="4" destOrd="0" parTransId="{4CB234C6-0898-4259-A8FD-9B64C6F3BB23}" sibTransId="{D78A1095-D086-485B-9D5F-C33502A54F3B}"/>
    <dgm:cxn modelId="{B1EBDB9F-B23A-4545-8634-1F0145B6C15A}" type="presOf" srcId="{22453E06-6D6E-4D96-908E-A50079B394D9}" destId="{E6E92778-019E-412E-B8BA-6496E273E4CA}" srcOrd="0" destOrd="0" presId="urn:microsoft.com/office/officeart/2005/8/layout/radial6"/>
    <dgm:cxn modelId="{A34444CD-DD05-45BC-A11C-18C29E39A254}" type="presOf" srcId="{D78A1095-D086-485B-9D5F-C33502A54F3B}" destId="{879D40F8-13A0-42D3-B74B-AF2104D18D14}" srcOrd="0" destOrd="0" presId="urn:microsoft.com/office/officeart/2005/8/layout/radial6"/>
    <dgm:cxn modelId="{C08A92C2-4C0E-4D13-B31A-789D65F639B7}" type="presOf" srcId="{64434AA2-4FDD-4A2B-A785-370EBB7D2492}" destId="{1921BCB3-6BFC-4E78-82F3-65F8A6559E85}" srcOrd="0" destOrd="0" presId="urn:microsoft.com/office/officeart/2005/8/layout/radial6"/>
    <dgm:cxn modelId="{67BD70E4-3F84-487B-9EA7-9D96A4FABE6B}" type="presOf" srcId="{B87CE79E-2871-48BA-BE10-39583FFAFE98}" destId="{2604CB5C-F776-43EF-B678-814953904944}" srcOrd="0" destOrd="0" presId="urn:microsoft.com/office/officeart/2005/8/layout/radial6"/>
    <dgm:cxn modelId="{EAEFA1D8-25F9-4074-B29C-33497C8FBE91}" srcId="{33EC94A4-245E-4CCD-9A72-CEF180651148}" destId="{E5DCF10A-C28B-4278-BBA7-6D28DBECC31A}" srcOrd="5" destOrd="0" parTransId="{0B82F341-6790-4468-88AD-A99E8EFB3909}" sibTransId="{B87CE79E-2871-48BA-BE10-39583FFAFE98}"/>
    <dgm:cxn modelId="{1026C734-F733-4012-A317-A62E0FF422AF}" type="presOf" srcId="{A1139DDA-53B5-4C60-8BFC-59D15BAD062F}" destId="{92F6A0C7-99D5-4539-9AD3-1C4C071479B9}" srcOrd="0" destOrd="0" presId="urn:microsoft.com/office/officeart/2005/8/layout/radial6"/>
    <dgm:cxn modelId="{2EC8AFE9-4E06-492D-BC87-3725D081A3C9}" srcId="{33EC94A4-245E-4CCD-9A72-CEF180651148}" destId="{521214B3-CD63-44B7-A365-AFA379434F4E}" srcOrd="6" destOrd="0" parTransId="{C0057A3F-B872-49BD-B896-D5AFEBC25D9B}" sibTransId="{3EEDD175-2E02-4BD0-9A68-2974E328D578}"/>
    <dgm:cxn modelId="{3334F478-9CE8-4F4B-98A2-55FBA91FBF5C}" type="presOf" srcId="{86EDB456-D793-4B27-82F1-23088C7EA8C6}" destId="{C3C9534B-9D56-4164-BE3F-6B0C3131BCF8}" srcOrd="0" destOrd="0" presId="urn:microsoft.com/office/officeart/2005/8/layout/radial6"/>
    <dgm:cxn modelId="{5090C9A6-8B7C-4EAF-8060-32D5C8A916A1}" type="presOf" srcId="{E5DCF10A-C28B-4278-BBA7-6D28DBECC31A}" destId="{5B647450-D811-4699-8097-6836831C8F51}" srcOrd="0" destOrd="0" presId="urn:microsoft.com/office/officeart/2005/8/layout/radial6"/>
    <dgm:cxn modelId="{D82E3919-C779-4D26-9F4A-4D52C3B7C86D}" srcId="{33EC94A4-245E-4CCD-9A72-CEF180651148}" destId="{4ABAA229-B8EB-469E-87C6-DB2655CAC315}" srcOrd="2" destOrd="0" parTransId="{E08A26F6-2001-414B-BCD8-F1B37DCF9D39}" sibTransId="{3E4EE67B-67A8-4A37-91E1-7AD494A69FB3}"/>
    <dgm:cxn modelId="{C370676D-5E37-457F-A3D3-FD82858C191A}" srcId="{33EC94A4-245E-4CCD-9A72-CEF180651148}" destId="{A1139DDA-53B5-4C60-8BFC-59D15BAD062F}" srcOrd="0" destOrd="0" parTransId="{B31AF0A1-DB22-4FCD-803D-50AB7DE3EBBC}" sibTransId="{0FAD9BDB-9298-4B14-A0E6-807CE24CDB0F}"/>
    <dgm:cxn modelId="{4B48B658-778D-48E4-9818-44A5B4BBC0EE}" srcId="{33EC94A4-245E-4CCD-9A72-CEF180651148}" destId="{86EDB456-D793-4B27-82F1-23088C7EA8C6}" srcOrd="1" destOrd="0" parTransId="{06531689-3D54-40B9-9987-BC70CAE517F2}" sibTransId="{AC4FD289-B567-4FA3-B247-CFF84786C70E}"/>
    <dgm:cxn modelId="{0E4F7460-8437-45C2-80BE-BDBE961704E1}" srcId="{5249329C-0068-4C7E-B9A0-F190E6BACF80}" destId="{33EC94A4-245E-4CCD-9A72-CEF180651148}" srcOrd="0" destOrd="0" parTransId="{1A9ED203-A085-4895-9584-317CE7F75E63}" sibTransId="{1CAB9DD0-02A2-47F1-B255-A5A983C30E0B}"/>
    <dgm:cxn modelId="{376EDFE5-63EF-4F87-AC28-55011393B6C7}" type="presOf" srcId="{521214B3-CD63-44B7-A365-AFA379434F4E}" destId="{7BBD3FD5-4F69-4569-8069-6BAD61BC0E08}" srcOrd="0" destOrd="0" presId="urn:microsoft.com/office/officeart/2005/8/layout/radial6"/>
    <dgm:cxn modelId="{DE3CCFBF-397E-473E-9120-78E4C42AA4BA}" type="presOf" srcId="{0FAD9BDB-9298-4B14-A0E6-807CE24CDB0F}" destId="{40FA3216-E26D-4683-8417-0DC6E45A539B}" srcOrd="0" destOrd="0" presId="urn:microsoft.com/office/officeart/2005/8/layout/radial6"/>
    <dgm:cxn modelId="{A9256B5A-5528-4FAF-B8F9-6ECCB1F30B30}" type="presOf" srcId="{5249329C-0068-4C7E-B9A0-F190E6BACF80}" destId="{814E2BB7-6CD9-4822-958B-3E8C679F3C25}" srcOrd="0" destOrd="0" presId="urn:microsoft.com/office/officeart/2005/8/layout/radial6"/>
    <dgm:cxn modelId="{5797CDF2-B802-42A1-944E-94ADDA6EC170}" type="presOf" srcId="{2A7FB1AC-28E2-4A48-9ED0-1F8CFC37F2F7}" destId="{2681D3F0-3131-4DD6-97F7-19CC31582E87}" srcOrd="0" destOrd="0" presId="urn:microsoft.com/office/officeart/2005/8/layout/radial6"/>
    <dgm:cxn modelId="{02BBDCC7-0AF7-4951-A77C-51835CB924C6}" type="presOf" srcId="{4ABAA229-B8EB-469E-87C6-DB2655CAC315}" destId="{D4624F2D-84EC-483F-B5E6-4CF123A3A039}" srcOrd="0" destOrd="0" presId="urn:microsoft.com/office/officeart/2005/8/layout/radial6"/>
    <dgm:cxn modelId="{8A9115AD-FA0C-4915-A8FB-1ACD98982744}" srcId="{33EC94A4-245E-4CCD-9A72-CEF180651148}" destId="{64434AA2-4FDD-4A2B-A785-370EBB7D2492}" srcOrd="3" destOrd="0" parTransId="{20E38055-E5C5-49AF-B20D-95FDD5F7CAD8}" sibTransId="{2A7FB1AC-28E2-4A48-9ED0-1F8CFC37F2F7}"/>
    <dgm:cxn modelId="{3FAF0890-4E2B-4263-B51D-AB71122EDC98}" type="presOf" srcId="{33EC94A4-245E-4CCD-9A72-CEF180651148}" destId="{A3D5DF21-5E21-4900-89B9-5066E898214F}" srcOrd="0" destOrd="0" presId="urn:microsoft.com/office/officeart/2005/8/layout/radial6"/>
    <dgm:cxn modelId="{93127808-E28C-4EA7-96C0-322C613534C3}" type="presParOf" srcId="{814E2BB7-6CD9-4822-958B-3E8C679F3C25}" destId="{A3D5DF21-5E21-4900-89B9-5066E898214F}" srcOrd="0" destOrd="0" presId="urn:microsoft.com/office/officeart/2005/8/layout/radial6"/>
    <dgm:cxn modelId="{41C5670E-5926-4AA6-B69A-11188CC275CA}" type="presParOf" srcId="{814E2BB7-6CD9-4822-958B-3E8C679F3C25}" destId="{92F6A0C7-99D5-4539-9AD3-1C4C071479B9}" srcOrd="1" destOrd="0" presId="urn:microsoft.com/office/officeart/2005/8/layout/radial6"/>
    <dgm:cxn modelId="{E3AC7C23-1FA3-4C7F-B329-04C228B4A081}" type="presParOf" srcId="{814E2BB7-6CD9-4822-958B-3E8C679F3C25}" destId="{73FB81A0-C88C-4B99-8559-3C98E17BAC3B}" srcOrd="2" destOrd="0" presId="urn:microsoft.com/office/officeart/2005/8/layout/radial6"/>
    <dgm:cxn modelId="{93812EA7-6C06-4BC7-B15B-F1A5E78E0A0D}" type="presParOf" srcId="{814E2BB7-6CD9-4822-958B-3E8C679F3C25}" destId="{40FA3216-E26D-4683-8417-0DC6E45A539B}" srcOrd="3" destOrd="0" presId="urn:microsoft.com/office/officeart/2005/8/layout/radial6"/>
    <dgm:cxn modelId="{DEFAF0A4-1D03-4880-A8F5-75B551A8CE3E}" type="presParOf" srcId="{814E2BB7-6CD9-4822-958B-3E8C679F3C25}" destId="{C3C9534B-9D56-4164-BE3F-6B0C3131BCF8}" srcOrd="4" destOrd="0" presId="urn:microsoft.com/office/officeart/2005/8/layout/radial6"/>
    <dgm:cxn modelId="{D895BD54-011A-4060-BAF1-FBC8FAB5A5B4}" type="presParOf" srcId="{814E2BB7-6CD9-4822-958B-3E8C679F3C25}" destId="{0FCE368A-24BD-46E7-BC43-8E069D2CEB91}" srcOrd="5" destOrd="0" presId="urn:microsoft.com/office/officeart/2005/8/layout/radial6"/>
    <dgm:cxn modelId="{46215DE8-762E-4779-AB69-F118C4FA264E}" type="presParOf" srcId="{814E2BB7-6CD9-4822-958B-3E8C679F3C25}" destId="{A2EEEF4A-4C38-4388-8701-45DD81F0053D}" srcOrd="6" destOrd="0" presId="urn:microsoft.com/office/officeart/2005/8/layout/radial6"/>
    <dgm:cxn modelId="{44631336-EE0F-4C45-A09C-7C668AC180C1}" type="presParOf" srcId="{814E2BB7-6CD9-4822-958B-3E8C679F3C25}" destId="{D4624F2D-84EC-483F-B5E6-4CF123A3A039}" srcOrd="7" destOrd="0" presId="urn:microsoft.com/office/officeart/2005/8/layout/radial6"/>
    <dgm:cxn modelId="{E62B2C9B-B3F0-4E76-9D83-392F609A05C1}" type="presParOf" srcId="{814E2BB7-6CD9-4822-958B-3E8C679F3C25}" destId="{BB0962EB-AD85-4317-A9EB-9BCEA160BE93}" srcOrd="8" destOrd="0" presId="urn:microsoft.com/office/officeart/2005/8/layout/radial6"/>
    <dgm:cxn modelId="{D3E8E330-0DD6-47D7-BC17-83D4F88053B7}" type="presParOf" srcId="{814E2BB7-6CD9-4822-958B-3E8C679F3C25}" destId="{CA8BF384-08F8-4B6E-B5F8-375233B30A37}" srcOrd="9" destOrd="0" presId="urn:microsoft.com/office/officeart/2005/8/layout/radial6"/>
    <dgm:cxn modelId="{F462B36E-CD5B-43F4-B4D2-ABBC23939DCE}" type="presParOf" srcId="{814E2BB7-6CD9-4822-958B-3E8C679F3C25}" destId="{1921BCB3-6BFC-4E78-82F3-65F8A6559E85}" srcOrd="10" destOrd="0" presId="urn:microsoft.com/office/officeart/2005/8/layout/radial6"/>
    <dgm:cxn modelId="{018AA71F-6259-4B9E-B2BE-C88E229AED23}" type="presParOf" srcId="{814E2BB7-6CD9-4822-958B-3E8C679F3C25}" destId="{9E39D582-8AF5-4008-BD55-395FB3E0A190}" srcOrd="11" destOrd="0" presId="urn:microsoft.com/office/officeart/2005/8/layout/radial6"/>
    <dgm:cxn modelId="{8A9BFBC2-8F24-4368-BC4E-0A15AC91704B}" type="presParOf" srcId="{814E2BB7-6CD9-4822-958B-3E8C679F3C25}" destId="{2681D3F0-3131-4DD6-97F7-19CC31582E87}" srcOrd="12" destOrd="0" presId="urn:microsoft.com/office/officeart/2005/8/layout/radial6"/>
    <dgm:cxn modelId="{FDB1DEDF-2EED-4AED-9ED4-A68EC1605B3E}" type="presParOf" srcId="{814E2BB7-6CD9-4822-958B-3E8C679F3C25}" destId="{E6E92778-019E-412E-B8BA-6496E273E4CA}" srcOrd="13" destOrd="0" presId="urn:microsoft.com/office/officeart/2005/8/layout/radial6"/>
    <dgm:cxn modelId="{DCDF3E4E-2FA9-4DC5-95BE-D23175B993D9}" type="presParOf" srcId="{814E2BB7-6CD9-4822-958B-3E8C679F3C25}" destId="{E4ECF113-BFD6-484B-B0A2-F88A997346B0}" srcOrd="14" destOrd="0" presId="urn:microsoft.com/office/officeart/2005/8/layout/radial6"/>
    <dgm:cxn modelId="{F0BB5142-01DA-46DD-835B-E3C95652219F}" type="presParOf" srcId="{814E2BB7-6CD9-4822-958B-3E8C679F3C25}" destId="{879D40F8-13A0-42D3-B74B-AF2104D18D14}" srcOrd="15" destOrd="0" presId="urn:microsoft.com/office/officeart/2005/8/layout/radial6"/>
    <dgm:cxn modelId="{F1442D10-46A8-46AA-B400-A55DF4A0DBCC}" type="presParOf" srcId="{814E2BB7-6CD9-4822-958B-3E8C679F3C25}" destId="{5B647450-D811-4699-8097-6836831C8F51}" srcOrd="16" destOrd="0" presId="urn:microsoft.com/office/officeart/2005/8/layout/radial6"/>
    <dgm:cxn modelId="{36EA0245-34D0-49E1-A8B7-86B7BC3174F0}" type="presParOf" srcId="{814E2BB7-6CD9-4822-958B-3E8C679F3C25}" destId="{7A4072A6-1DE7-43CB-AF29-1881D0E5DE24}" srcOrd="17" destOrd="0" presId="urn:microsoft.com/office/officeart/2005/8/layout/radial6"/>
    <dgm:cxn modelId="{D16E23E9-543D-4AD8-A05D-E803D82A61E9}" type="presParOf" srcId="{814E2BB7-6CD9-4822-958B-3E8C679F3C25}" destId="{2604CB5C-F776-43EF-B678-814953904944}" srcOrd="18" destOrd="0" presId="urn:microsoft.com/office/officeart/2005/8/layout/radial6"/>
    <dgm:cxn modelId="{2D4EF26D-9119-49F2-92B0-B5451998E936}" type="presParOf" srcId="{814E2BB7-6CD9-4822-958B-3E8C679F3C25}" destId="{7BBD3FD5-4F69-4569-8069-6BAD61BC0E08}" srcOrd="19" destOrd="0" presId="urn:microsoft.com/office/officeart/2005/8/layout/radial6"/>
    <dgm:cxn modelId="{6395E559-0251-41C2-9170-04DF545A4836}" type="presParOf" srcId="{814E2BB7-6CD9-4822-958B-3E8C679F3C25}" destId="{B8E201CD-0AAE-4798-8DB4-81ACAC60E281}" srcOrd="20" destOrd="0" presId="urn:microsoft.com/office/officeart/2005/8/layout/radial6"/>
    <dgm:cxn modelId="{DAE73E1D-B759-45C9-80B5-A6C361118FC4}" type="presParOf" srcId="{814E2BB7-6CD9-4822-958B-3E8C679F3C25}" destId="{BFE48C29-E0D4-4261-8D4A-30D5EF0E60D6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E48C29-E0D4-4261-8D4A-30D5EF0E60D6}">
      <dsp:nvSpPr>
        <dsp:cNvPr id="0" name=""/>
        <dsp:cNvSpPr/>
      </dsp:nvSpPr>
      <dsp:spPr>
        <a:xfrm>
          <a:off x="1359325" y="425310"/>
          <a:ext cx="3377349" cy="3377349"/>
        </a:xfrm>
        <a:prstGeom prst="blockArc">
          <a:avLst>
            <a:gd name="adj1" fmla="val 13114286"/>
            <a:gd name="adj2" fmla="val 16200000"/>
            <a:gd name="adj3" fmla="val 39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4CB5C-F776-43EF-B678-814953904944}">
      <dsp:nvSpPr>
        <dsp:cNvPr id="0" name=""/>
        <dsp:cNvSpPr/>
      </dsp:nvSpPr>
      <dsp:spPr>
        <a:xfrm>
          <a:off x="1359325" y="425310"/>
          <a:ext cx="3377349" cy="3377349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D40F8-13A0-42D3-B74B-AF2104D18D14}">
      <dsp:nvSpPr>
        <dsp:cNvPr id="0" name=""/>
        <dsp:cNvSpPr/>
      </dsp:nvSpPr>
      <dsp:spPr>
        <a:xfrm>
          <a:off x="1359325" y="425310"/>
          <a:ext cx="3377349" cy="3377349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1D3F0-3131-4DD6-97F7-19CC31582E87}">
      <dsp:nvSpPr>
        <dsp:cNvPr id="0" name=""/>
        <dsp:cNvSpPr/>
      </dsp:nvSpPr>
      <dsp:spPr>
        <a:xfrm>
          <a:off x="1359325" y="425310"/>
          <a:ext cx="3377349" cy="3377349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BF384-08F8-4B6E-B5F8-375233B30A37}">
      <dsp:nvSpPr>
        <dsp:cNvPr id="0" name=""/>
        <dsp:cNvSpPr/>
      </dsp:nvSpPr>
      <dsp:spPr>
        <a:xfrm>
          <a:off x="1359325" y="425310"/>
          <a:ext cx="3377349" cy="3377349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EEF4A-4C38-4388-8701-45DD81F0053D}">
      <dsp:nvSpPr>
        <dsp:cNvPr id="0" name=""/>
        <dsp:cNvSpPr/>
      </dsp:nvSpPr>
      <dsp:spPr>
        <a:xfrm>
          <a:off x="1359325" y="425310"/>
          <a:ext cx="3377349" cy="3377349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A3216-E26D-4683-8417-0DC6E45A539B}">
      <dsp:nvSpPr>
        <dsp:cNvPr id="0" name=""/>
        <dsp:cNvSpPr/>
      </dsp:nvSpPr>
      <dsp:spPr>
        <a:xfrm>
          <a:off x="1359325" y="425310"/>
          <a:ext cx="3377349" cy="3377349"/>
        </a:xfrm>
        <a:prstGeom prst="blockArc">
          <a:avLst>
            <a:gd name="adj1" fmla="val 16200000"/>
            <a:gd name="adj2" fmla="val 19285714"/>
            <a:gd name="adj3" fmla="val 39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5DF21-5E21-4900-89B9-5066E898214F}">
      <dsp:nvSpPr>
        <dsp:cNvPr id="0" name=""/>
        <dsp:cNvSpPr/>
      </dsp:nvSpPr>
      <dsp:spPr>
        <a:xfrm>
          <a:off x="2394644" y="1460629"/>
          <a:ext cx="1306710" cy="1306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«Огневой рубеж»</a:t>
          </a:r>
          <a:endParaRPr lang="ru-RU" sz="1600" kern="1200"/>
        </a:p>
      </dsp:txBody>
      <dsp:txXfrm>
        <a:off x="2394644" y="1460629"/>
        <a:ext cx="1306710" cy="1306710"/>
      </dsp:txXfrm>
    </dsp:sp>
    <dsp:sp modelId="{92F6A0C7-99D5-4539-9AD3-1C4C071479B9}">
      <dsp:nvSpPr>
        <dsp:cNvPr id="0" name=""/>
        <dsp:cNvSpPr/>
      </dsp:nvSpPr>
      <dsp:spPr>
        <a:xfrm>
          <a:off x="2590651" y="890"/>
          <a:ext cx="914697" cy="9146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Метание дротиков</a:t>
          </a:r>
          <a:endParaRPr lang="ru-RU" sz="900" kern="1200"/>
        </a:p>
      </dsp:txBody>
      <dsp:txXfrm>
        <a:off x="2590651" y="890"/>
        <a:ext cx="914697" cy="914697"/>
      </dsp:txXfrm>
    </dsp:sp>
    <dsp:sp modelId="{C3C9534B-9D56-4164-BE3F-6B0C3131BCF8}">
      <dsp:nvSpPr>
        <dsp:cNvPr id="0" name=""/>
        <dsp:cNvSpPr/>
      </dsp:nvSpPr>
      <dsp:spPr>
        <a:xfrm>
          <a:off x="3885165" y="624295"/>
          <a:ext cx="914697" cy="914697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Стрельба из лука</a:t>
          </a:r>
          <a:endParaRPr lang="ru-RU" sz="900" kern="1200"/>
        </a:p>
      </dsp:txBody>
      <dsp:txXfrm>
        <a:off x="3885165" y="624295"/>
        <a:ext cx="914697" cy="914697"/>
      </dsp:txXfrm>
    </dsp:sp>
    <dsp:sp modelId="{D4624F2D-84EC-483F-B5E6-4CF123A3A039}">
      <dsp:nvSpPr>
        <dsp:cNvPr id="0" name=""/>
        <dsp:cNvSpPr/>
      </dsp:nvSpPr>
      <dsp:spPr>
        <a:xfrm>
          <a:off x="4204883" y="2025074"/>
          <a:ext cx="914697" cy="914697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Метание гранаты в цель</a:t>
          </a:r>
          <a:endParaRPr lang="ru-RU" sz="900" kern="1200"/>
        </a:p>
      </dsp:txBody>
      <dsp:txXfrm>
        <a:off x="4204883" y="2025074"/>
        <a:ext cx="914697" cy="914697"/>
      </dsp:txXfrm>
    </dsp:sp>
    <dsp:sp modelId="{1921BCB3-6BFC-4E78-82F3-65F8A6559E85}">
      <dsp:nvSpPr>
        <dsp:cNvPr id="0" name=""/>
        <dsp:cNvSpPr/>
      </dsp:nvSpPr>
      <dsp:spPr>
        <a:xfrm>
          <a:off x="3309052" y="3148411"/>
          <a:ext cx="914697" cy="91469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Метание гранаты на дальность</a:t>
          </a:r>
          <a:endParaRPr lang="ru-RU" sz="900" kern="1200"/>
        </a:p>
      </dsp:txBody>
      <dsp:txXfrm>
        <a:off x="3309052" y="3148411"/>
        <a:ext cx="914697" cy="914697"/>
      </dsp:txXfrm>
    </dsp:sp>
    <dsp:sp modelId="{E6E92778-019E-412E-B8BA-6496E273E4CA}">
      <dsp:nvSpPr>
        <dsp:cNvPr id="0" name=""/>
        <dsp:cNvSpPr/>
      </dsp:nvSpPr>
      <dsp:spPr>
        <a:xfrm>
          <a:off x="1872250" y="3148411"/>
          <a:ext cx="914697" cy="914697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Сборка-разборка АК-74</a:t>
          </a:r>
          <a:endParaRPr lang="ru-RU" sz="900" kern="1200"/>
        </a:p>
      </dsp:txBody>
      <dsp:txXfrm>
        <a:off x="1872250" y="3148411"/>
        <a:ext cx="914697" cy="914697"/>
      </dsp:txXfrm>
    </dsp:sp>
    <dsp:sp modelId="{5B647450-D811-4699-8097-6836831C8F51}">
      <dsp:nvSpPr>
        <dsp:cNvPr id="0" name=""/>
        <dsp:cNvSpPr/>
      </dsp:nvSpPr>
      <dsp:spPr>
        <a:xfrm>
          <a:off x="976418" y="2025074"/>
          <a:ext cx="914697" cy="914697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Снаряжение магазина АК-74</a:t>
          </a:r>
          <a:endParaRPr lang="ru-RU" sz="900" kern="1200"/>
        </a:p>
      </dsp:txBody>
      <dsp:txXfrm>
        <a:off x="976418" y="2025074"/>
        <a:ext cx="914697" cy="914697"/>
      </dsp:txXfrm>
    </dsp:sp>
    <dsp:sp modelId="{7BBD3FD5-4F69-4569-8069-6BAD61BC0E08}">
      <dsp:nvSpPr>
        <dsp:cNvPr id="0" name=""/>
        <dsp:cNvSpPr/>
      </dsp:nvSpPr>
      <dsp:spPr>
        <a:xfrm>
          <a:off x="1296137" y="624295"/>
          <a:ext cx="914697" cy="91469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Стрельба из ПВ</a:t>
          </a:r>
          <a:endParaRPr lang="ru-RU" sz="900" kern="1200"/>
        </a:p>
      </dsp:txBody>
      <dsp:txXfrm>
        <a:off x="1296137" y="624295"/>
        <a:ext cx="914697" cy="914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08C-F5C5-4ADA-A4E1-FF9AA7F27B5B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74F-E7B5-485B-AD80-C071E3BE6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08C-F5C5-4ADA-A4E1-FF9AA7F27B5B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74F-E7B5-485B-AD80-C071E3BE6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08C-F5C5-4ADA-A4E1-FF9AA7F27B5B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74F-E7B5-485B-AD80-C071E3BE6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08C-F5C5-4ADA-A4E1-FF9AA7F27B5B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74F-E7B5-485B-AD80-C071E3BE6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08C-F5C5-4ADA-A4E1-FF9AA7F27B5B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74F-E7B5-485B-AD80-C071E3BE6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08C-F5C5-4ADA-A4E1-FF9AA7F27B5B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74F-E7B5-485B-AD80-C071E3BE6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08C-F5C5-4ADA-A4E1-FF9AA7F27B5B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74F-E7B5-485B-AD80-C071E3BE6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08C-F5C5-4ADA-A4E1-FF9AA7F27B5B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74F-E7B5-485B-AD80-C071E3BE6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08C-F5C5-4ADA-A4E1-FF9AA7F27B5B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74F-E7B5-485B-AD80-C071E3BE6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08C-F5C5-4ADA-A4E1-FF9AA7F27B5B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74F-E7B5-485B-AD80-C071E3BE6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908C-F5C5-4ADA-A4E1-FF9AA7F27B5B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F874F-E7B5-485B-AD80-C071E3BE6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908C-F5C5-4ADA-A4E1-FF9AA7F27B5B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F874F-E7B5-485B-AD80-C071E3BE6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1700808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</a:rPr>
              <a:t>Программа </a:t>
            </a:r>
            <a:endParaRPr lang="ru-RU" sz="3600" b="1" smtClean="0">
              <a:solidFill>
                <a:srgbClr val="FF0000"/>
              </a:solidFill>
            </a:endParaRPr>
          </a:p>
          <a:p>
            <a:pPr algn="ctr"/>
            <a:r>
              <a:rPr lang="ru-RU" sz="3600" b="1" smtClean="0">
                <a:solidFill>
                  <a:srgbClr val="FF0000"/>
                </a:solidFill>
              </a:rPr>
              <a:t>осеннего сбора кадет </a:t>
            </a:r>
          </a:p>
          <a:p>
            <a:pPr algn="ctr"/>
            <a:r>
              <a:rPr lang="ru-RU" sz="3600" b="1" smtClean="0">
                <a:solidFill>
                  <a:srgbClr val="FF0000"/>
                </a:solidFill>
              </a:rPr>
              <a:t>областной спартакиады кадетских классов </a:t>
            </a:r>
          </a:p>
          <a:p>
            <a:pPr algn="ctr"/>
            <a:r>
              <a:rPr lang="ru-RU" sz="3600" b="1" smtClean="0">
                <a:solidFill>
                  <a:srgbClr val="FF0000"/>
                </a:solidFill>
              </a:rPr>
              <a:t>«Юный спасатель»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5013176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/>
              <a:t>Соснина Наталья Борисовна, </a:t>
            </a:r>
          </a:p>
          <a:p>
            <a:pPr algn="ctr"/>
            <a:r>
              <a:rPr lang="ru-RU" sz="2400" smtClean="0"/>
              <a:t>методист ГБУДО «Областной Центр дополнительного образования детей»</a:t>
            </a:r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563888" y="4046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Эстафета по плаванию с элементами спасательных работ. 1 этап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Рисунок 12" descr="IMG_52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1963302"/>
            <a:ext cx="5544616" cy="3919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Эстафета по плаванию с элементами спасательных работ. 2 этап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Рисунок 12" descr="IMG_52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1963303"/>
            <a:ext cx="5544616" cy="391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Эстафета по плаванию с элементами спасательных работ. 3 этап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Рисунок 12" descr="IMG_52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1963303"/>
            <a:ext cx="5544616" cy="391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Эстафета по плаванию с элементами спасательных работ. 4 этап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Рисунок 12" descr="IMG_52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1963303"/>
            <a:ext cx="5544616" cy="391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Эстафета по плаванию с элементами спасательных работ. 5 этап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Рисунок 12" descr="IMG_52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1963303"/>
            <a:ext cx="5544616" cy="391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</a:rPr>
              <a:t>Соревнования </a:t>
            </a:r>
          </a:p>
          <a:p>
            <a:pPr algn="ctr"/>
            <a:r>
              <a:rPr lang="ru-RU" sz="3600" b="1" smtClean="0">
                <a:solidFill>
                  <a:srgbClr val="FF0000"/>
                </a:solidFill>
              </a:rPr>
              <a:t>«Огневой рубеж»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4" name="Схема 13"/>
          <p:cNvGraphicFramePr/>
          <p:nvPr/>
        </p:nvGraphicFramePr>
        <p:xfrm>
          <a:off x="277180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Конкурс боевых листков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Рисунок 12" descr="IMG_52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2036846"/>
            <a:ext cx="4896543" cy="326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Кв</a:t>
            </a:r>
            <a:r>
              <a:rPr lang="ru-RU" sz="3200" b="1" smtClean="0">
                <a:solidFill>
                  <a:srgbClr val="FF0000"/>
                </a:solidFill>
              </a:rPr>
              <a:t>ест-соревнования «Спасательная операция»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Рисунок 12" descr="IMG_52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2293139"/>
            <a:ext cx="4896543" cy="275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2138080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</a:rPr>
              <a:t>Ocdod.74.ru</a:t>
            </a:r>
          </a:p>
          <a:p>
            <a:pPr algn="ctr"/>
            <a:r>
              <a:rPr lang="en-US" sz="6000" b="1" smtClean="0">
                <a:solidFill>
                  <a:srgbClr val="FF0000"/>
                </a:solidFill>
              </a:rPr>
              <a:t>8(351)232-14-12</a:t>
            </a:r>
            <a:endParaRPr lang="ru-RU" sz="60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</a:rPr>
              <a:t>Конкурс «Видео-визитка»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Рисунок 12" descr="IMG_52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484784"/>
            <a:ext cx="4896544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</a:rPr>
              <a:t>Конкурс «Строевой смотр»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Рисунок 12" descr="IMG_52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688807"/>
            <a:ext cx="4896544" cy="326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</a:rPr>
              <a:t>Конкурс «Строевой смотр». </a:t>
            </a:r>
            <a:r>
              <a:rPr lang="ru-RU" sz="2400" b="1" smtClean="0">
                <a:solidFill>
                  <a:srgbClr val="FF0000"/>
                </a:solidFill>
              </a:rPr>
              <a:t>Прохождение торжественным маршем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Рисунок 12" descr="IMG_52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688807"/>
            <a:ext cx="4896543" cy="326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</a:rPr>
              <a:t>Конкурс «Строевой смотр». </a:t>
            </a:r>
            <a:r>
              <a:rPr lang="ru-RU" sz="2400" b="1" smtClean="0">
                <a:solidFill>
                  <a:srgbClr val="FF0000"/>
                </a:solidFill>
              </a:rPr>
              <a:t>Прохождение с песней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Рисунок 12" descr="IMG_52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688807"/>
            <a:ext cx="4896543" cy="326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</a:rPr>
              <a:t>Конкурс «Строевой смотр». </a:t>
            </a:r>
            <a:r>
              <a:rPr lang="ru-RU" sz="2400" b="1" smtClean="0">
                <a:solidFill>
                  <a:srgbClr val="FF0000"/>
                </a:solidFill>
              </a:rPr>
              <a:t>Строевая подготовка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Рисунок 12" descr="IMG_52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1688807"/>
            <a:ext cx="4896543" cy="326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Соревнования «Комплексное силовое упражнение» - мальчики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Рисунок 12" descr="IMG_52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2036846"/>
            <a:ext cx="4896543" cy="326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Соревнования «Комплексное силовое упражнение» - девочки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Рисунок 12" descr="IMG_52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2036846"/>
            <a:ext cx="4896543" cy="326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5816" y="476672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Эстафета по плаванию с элементами спасательных работ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43808" cy="6858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Эмблема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395585" cy="2360095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1880" y="5805264"/>
            <a:ext cx="4637087" cy="703262"/>
            <a:chOff x="109128895" y="105048150"/>
            <a:chExt cx="4638206" cy="703785"/>
          </a:xfrm>
        </p:grpSpPr>
        <p:pic>
          <p:nvPicPr>
            <p:cNvPr id="1027" name="Picture 3" descr="ru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211188" y="105060778"/>
              <a:ext cx="797260" cy="63711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МОи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128895" y="105048150"/>
              <a:ext cx="539842" cy="70378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gerb_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794083" y="105048150"/>
              <a:ext cx="617323" cy="68655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201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563005" y="105140297"/>
              <a:ext cx="591439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rossiyskoe-dvizhenie-shkolnikov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363809" y="105051598"/>
              <a:ext cx="663392" cy="63703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ЦДОД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226385" y="105132651"/>
              <a:ext cx="540716" cy="54071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Рисунок 12" descr="IMG_52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3888" y="2036846"/>
            <a:ext cx="4896543" cy="326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170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1001</dc:creator>
  <cp:lastModifiedBy>1001</cp:lastModifiedBy>
  <cp:revision>17</cp:revision>
  <dcterms:created xsi:type="dcterms:W3CDTF">2016-10-17T10:01:44Z</dcterms:created>
  <dcterms:modified xsi:type="dcterms:W3CDTF">2017-10-06T07:44:04Z</dcterms:modified>
</cp:coreProperties>
</file>