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1" r:id="rId2"/>
    <p:sldId id="288" r:id="rId3"/>
    <p:sldId id="257" r:id="rId4"/>
    <p:sldId id="283" r:id="rId5"/>
    <p:sldId id="28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6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4" r:id="rId25"/>
    <p:sldId id="290" r:id="rId26"/>
    <p:sldId id="277" r:id="rId27"/>
    <p:sldId id="287" r:id="rId28"/>
    <p:sldId id="279" r:id="rId29"/>
    <p:sldId id="281" r:id="rId30"/>
    <p:sldId id="292" r:id="rId31"/>
    <p:sldId id="293" r:id="rId32"/>
    <p:sldId id="295" r:id="rId33"/>
    <p:sldId id="294" r:id="rId34"/>
    <p:sldId id="298" r:id="rId35"/>
    <p:sldId id="296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 varScale="1">
        <p:scale>
          <a:sx n="82" d="100"/>
          <a:sy n="82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511C5-7707-4F87-AEF7-2D52AD8F50ED}" type="datetimeFigureOut">
              <a:rPr lang="ru-RU" smtClean="0"/>
              <a:t>10.10.2017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5BECA-CF5D-4A92-8D49-100534682E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5BECA-CF5D-4A92-8D49-100534682E5E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98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32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8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9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100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34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70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739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784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11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70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E68F-AEBA-46EE-AC72-32E8043CDD0F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742D1-00DA-466A-8BC6-98C94B654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9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ТЕМА</a:t>
            </a:r>
            <a:r>
              <a:rPr lang="ru-RU" sz="2700" b="1" dirty="0" smtClean="0"/>
              <a:t>: </a:t>
            </a:r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b="1" dirty="0">
                <a:solidFill>
                  <a:srgbClr val="00B050"/>
                </a:solidFill>
              </a:rPr>
              <a:t>Способы </a:t>
            </a:r>
            <a:r>
              <a:rPr lang="ru-RU" b="1" dirty="0" smtClean="0">
                <a:solidFill>
                  <a:srgbClr val="00B050"/>
                </a:solidFill>
              </a:rPr>
              <a:t>ландшафтного озеленения 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пришкольной территории»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188640"/>
            <a:ext cx="7920880" cy="13681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/>
              <a:t>МОУ Бишкильская средняя общеобразовательная школа имени Героя России </a:t>
            </a:r>
            <a:r>
              <a:rPr lang="ru-RU" sz="2800" dirty="0" err="1" smtClean="0"/>
              <a:t>Г.А.Угрюмова</a:t>
            </a:r>
            <a:endParaRPr lang="ru-RU" sz="2800" dirty="0" smtClean="0"/>
          </a:p>
          <a:p>
            <a:pPr algn="ctr">
              <a:buNone/>
            </a:pPr>
            <a:r>
              <a:rPr lang="ru-RU" sz="2800" dirty="0" smtClean="0"/>
              <a:t>Чебаркульский муниципальный район</a:t>
            </a:r>
            <a:r>
              <a:rPr lang="ru-RU" sz="3200" dirty="0" smtClean="0"/>
              <a:t>.</a:t>
            </a:r>
          </a:p>
          <a:p>
            <a:pPr marL="0" indent="0" algn="ctr">
              <a:buNone/>
            </a:pP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1560" y="4293096"/>
            <a:ext cx="8147248" cy="1758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 Автор:</a:t>
            </a:r>
            <a:r>
              <a:rPr lang="ru-RU" dirty="0" smtClean="0"/>
              <a:t>  </a:t>
            </a:r>
            <a:r>
              <a:rPr lang="ru-RU" b="1" dirty="0" smtClean="0"/>
              <a:t>Красников Александр Иванович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- учитель химии, биологии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9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72819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Все знают Павла Петровича Бажова и его малахитовую шкатулку.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5779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Персонажи произведений П.П. Бажова нашли воплощение в малых скульптурных формах на нашем участке.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2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Создание малой скульптуры – кропотливый и интересный труд.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235381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И мы доказали, что он нам по плечу.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9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1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Использование малых скульптурных форм создает статичное ядро всей композиции.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58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0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создания композиции «Серебряное копытце»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58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76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36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83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060432" cy="147002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Цель проекта: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/>
              <a:t>Создание комфортной образовательной среды через озеленение и ландшафтное оформление пришкольной территории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61048"/>
            <a:ext cx="8712968" cy="285787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Участники проекта:</a:t>
            </a:r>
            <a:r>
              <a:rPr lang="ru-RU" b="1" dirty="0" smtClean="0">
                <a:solidFill>
                  <a:schemeClr val="tx1"/>
                </a:solidFill>
              </a:rPr>
              <a:t> педагоги и строительная </a:t>
            </a:r>
            <a:r>
              <a:rPr lang="ru-RU" b="1" dirty="0">
                <a:solidFill>
                  <a:schemeClr val="tx1"/>
                </a:solidFill>
              </a:rPr>
              <a:t>бригада трудового подросткового отряда «Факел</a:t>
            </a:r>
            <a:r>
              <a:rPr lang="ru-RU" b="1" dirty="0" smtClean="0">
                <a:solidFill>
                  <a:schemeClr val="tx1"/>
                </a:solidFill>
              </a:rPr>
              <a:t>» МОУ «</a:t>
            </a:r>
            <a:r>
              <a:rPr lang="ru-RU" b="1" dirty="0" err="1" smtClean="0">
                <a:solidFill>
                  <a:schemeClr val="tx1"/>
                </a:solidFill>
              </a:rPr>
              <a:t>Бишкильская</a:t>
            </a:r>
            <a:r>
              <a:rPr lang="ru-RU" b="1" dirty="0" smtClean="0">
                <a:solidFill>
                  <a:schemeClr val="tx1"/>
                </a:solidFill>
              </a:rPr>
              <a:t> СОШ»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Чебаркульского</a:t>
            </a:r>
            <a:r>
              <a:rPr lang="ru-RU" b="1" dirty="0" smtClean="0">
                <a:solidFill>
                  <a:schemeClr val="tx1"/>
                </a:solidFill>
              </a:rPr>
              <a:t> муниципального района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00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4" y="260648"/>
            <a:ext cx="9128216" cy="6085478"/>
          </a:xfrm>
        </p:spPr>
      </p:pic>
    </p:spTree>
    <p:extLst>
      <p:ext uri="{BB962C8B-B14F-4D97-AF65-F5344CB8AC3E}">
        <p14:creationId xmlns:p14="http://schemas.microsoft.com/office/powerpoint/2010/main" xmlns="" val="14184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2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Получился уютный уголок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24744"/>
            <a:ext cx="6400800" cy="5733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7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4032447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     Использование многолетних растений в сочетании с однолетними в обрамлении природным камнем – характерная  особенность ландшафтного оформления территории нашей школы.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31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Users\User\Desktop\фотки\весна2017\DSCN32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94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248472"/>
          </a:xfrm>
        </p:spPr>
        <p:txBody>
          <a:bodyPr>
            <a:noAutofit/>
          </a:bodyPr>
          <a:lstStyle/>
          <a:p>
            <a:r>
              <a:rPr lang="ru-RU" sz="4000" dirty="0" smtClean="0"/>
              <a:t>Для оформления скульптуры использовался змеевик - он как напоминание о малахите, которого на Урале осталось мало.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Цветник «Солнышко» в лучах заходящего Солнца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226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AppData\Local\Microsoft\Windows\Temporary Internet Files\Content.Word\DSCN32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19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656183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Наличие зеленых насаждений на территории школы требует постоянного ухода.</a:t>
            </a:r>
            <a:br>
              <a:rPr lang="ru-RU" sz="2000" dirty="0" smtClean="0"/>
            </a:br>
            <a:r>
              <a:rPr lang="ru-RU" sz="2000" dirty="0" smtClean="0"/>
              <a:t>В нашей школе УХОД за растениями – круглый год!!!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5301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AppData\Local\Microsoft\Windows\Temporary Internet Files\Content.Word\DSCN3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7"/>
            <a:ext cx="7920880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478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        Пришкольная территория многофункциональна:</a:t>
            </a:r>
            <a:br>
              <a:rPr lang="ru-RU" sz="2400" dirty="0" smtClean="0"/>
            </a:br>
            <a:r>
              <a:rPr lang="ru-RU" sz="2400" dirty="0" smtClean="0"/>
              <a:t>используется в образовательных, воспитательных и прикладных целях.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7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Уютные </a:t>
            </a:r>
            <a:endParaRPr lang="ru-RU" dirty="0"/>
          </a:p>
        </p:txBody>
      </p:sp>
      <p:pic>
        <p:nvPicPr>
          <p:cNvPr id="6" name="Рисунок 5" descr="C:\Users\User\Desktop\фотки\весна2017\DSCN32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14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5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ки\весна2017\DSCN32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Учитель_Биологии\Desktop\участок конкурс\IMG_64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Autofit/>
          </a:bodyPr>
          <a:lstStyle/>
          <a:p>
            <a:r>
              <a:rPr lang="ru-RU" dirty="0" smtClean="0"/>
              <a:t>       Тенистые уголки манят отдохнуть и послушать сказы «Седого Урала» в компании кошки </a:t>
            </a:r>
            <a:r>
              <a:rPr lang="ru-RU" dirty="0" err="1" smtClean="0"/>
              <a:t>Мурёнки</a:t>
            </a:r>
            <a:r>
              <a:rPr lang="ru-RU" dirty="0" smtClean="0"/>
              <a:t> да оленя- Серебряное копытце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060848"/>
            <a:ext cx="7772400" cy="370812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     Использование методов озеленения пришкольной территории и  ландшафтного дизайна  кроме эстетического, прикладного носит и обучающий характер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8640"/>
            <a:ext cx="7772400" cy="151216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Использование зеленых зон пришкольного участка</a:t>
            </a:r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 образовательной и воспитательной деятельности</a:t>
            </a:r>
            <a:r>
              <a:rPr lang="ru-RU" sz="3200" b="1" dirty="0" smtClean="0"/>
              <a:t>.</a:t>
            </a:r>
            <a:endParaRPr lang="ru-RU" sz="3200" dirty="0" smtClean="0"/>
          </a:p>
          <a:p>
            <a:pPr algn="ctr"/>
            <a:r>
              <a:rPr lang="ru-RU" sz="32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SCN3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Учитель_Биологии\Desktop\участок конкурс\IMG_64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528392"/>
          </a:xfrm>
        </p:spPr>
        <p:txBody>
          <a:bodyPr>
            <a:normAutofit/>
          </a:bodyPr>
          <a:lstStyle/>
          <a:p>
            <a:r>
              <a:rPr lang="ru-RU" sz="6600" dirty="0" smtClean="0"/>
              <a:t>Спасибо за внимание.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3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pPr algn="just"/>
            <a:r>
              <a:rPr lang="ru-RU" sz="3100" dirty="0" smtClean="0"/>
              <a:t>      Использование приемов ландшафтного дизайна в оформлении пришкольной территории – это тонкое искусство, которое позволяет превратить обычный клочок земли в эстетичный уголок со своим характером и индивидуальностью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44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0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2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SCN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4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266</Words>
  <Application>Microsoft Office PowerPoint</Application>
  <PresentationFormat>Экран (4:3)</PresentationFormat>
  <Paragraphs>32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ТЕМА: «Способы ландшафтного озеленения  пришкольной территории» </vt:lpstr>
      <vt:lpstr>Цель проекта:   Создание комфортной образовательной среды через озеленение и ландшафтное оформление пришкольной территории </vt:lpstr>
      <vt:lpstr>Слайд 3</vt:lpstr>
      <vt:lpstr>Слайд 4</vt:lpstr>
      <vt:lpstr>      Использование приемов ландшафтного дизайна в оформлении пришкольной территории – это тонкое искусство, которое позволяет превратить обычный клочок земли в эстетичный уголок со своим характером и индивидуальностью</vt:lpstr>
      <vt:lpstr>Слайд 6</vt:lpstr>
      <vt:lpstr>Слайд 7</vt:lpstr>
      <vt:lpstr>Слайд 8</vt:lpstr>
      <vt:lpstr>Слайд 9</vt:lpstr>
      <vt:lpstr>Все знают Павла Петровича Бажова и его малахитовую шкатулку.</vt:lpstr>
      <vt:lpstr>Слайд 11</vt:lpstr>
      <vt:lpstr>Создание малой скульптуры – кропотливый и интересный труд.  </vt:lpstr>
      <vt:lpstr>Слайд 13</vt:lpstr>
      <vt:lpstr>Использование малых скульптурных форм создает статичное ядро всей композиции.</vt:lpstr>
      <vt:lpstr>Слайд 15</vt:lpstr>
      <vt:lpstr>Этапы создания композиции «Серебряное копытце»</vt:lpstr>
      <vt:lpstr>Слайд 17</vt:lpstr>
      <vt:lpstr>Слайд 18</vt:lpstr>
      <vt:lpstr>Слайд 19</vt:lpstr>
      <vt:lpstr>Слайд 20</vt:lpstr>
      <vt:lpstr>Слайд 21</vt:lpstr>
      <vt:lpstr>Получился уютный уголок</vt:lpstr>
      <vt:lpstr>     Использование многолетних растений в сочетании с однолетними в обрамлении природным камнем – характерная  особенность ландшафтного оформления территории нашей школы.</vt:lpstr>
      <vt:lpstr>Слайд 24</vt:lpstr>
      <vt:lpstr>Для оформления скульптуры использовался змеевик - он как напоминание о малахите, которого на Урале осталось мало.</vt:lpstr>
      <vt:lpstr>Цветник «Солнышко» в лучах заходящего Солнца</vt:lpstr>
      <vt:lpstr>Наличие зеленых насаждений на территории школы требует постоянного ухода. В нашей школе УХОД за растениями – круглый год!!!</vt:lpstr>
      <vt:lpstr>        Пришкольная территория многофункциональна: используется в образовательных, воспитательных и прикладных целях. </vt:lpstr>
      <vt:lpstr>Слайд 29</vt:lpstr>
      <vt:lpstr>Слайд 30</vt:lpstr>
      <vt:lpstr>Слайд 31</vt:lpstr>
      <vt:lpstr>       Тенистые уголки манят отдохнуть и послушать сказы «Седого Урала» в компании кошки Мурёнки да оленя- Серебряное копытце</vt:lpstr>
      <vt:lpstr>      Использование методов озеленения пришкольной территории и  ландшафтного дизайна  кроме эстетического, прикладного носит и обучающий характер </vt:lpstr>
      <vt:lpstr>Слайд 34</vt:lpstr>
      <vt:lpstr>Слайд 35</vt:lpstr>
      <vt:lpstr>Спасибо за внимание.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User</cp:lastModifiedBy>
  <cp:revision>19</cp:revision>
  <dcterms:created xsi:type="dcterms:W3CDTF">2014-09-17T16:49:49Z</dcterms:created>
  <dcterms:modified xsi:type="dcterms:W3CDTF">2017-10-10T02:16:50Z</dcterms:modified>
</cp:coreProperties>
</file>